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05" r:id="rId3"/>
    <p:sldMasterId id="2147483718" r:id="rId4"/>
    <p:sldMasterId id="2147483730" r:id="rId5"/>
    <p:sldMasterId id="2147483734" r:id="rId6"/>
    <p:sldMasterId id="2147483762" r:id="rId7"/>
    <p:sldMasterId id="2147483774" r:id="rId8"/>
    <p:sldMasterId id="2147483795" r:id="rId9"/>
    <p:sldMasterId id="2147483799" r:id="rId10"/>
    <p:sldMasterId id="2147483816" r:id="rId11"/>
  </p:sldMasterIdLst>
  <p:notesMasterIdLst>
    <p:notesMasterId r:id="rId73"/>
  </p:notesMasterIdLst>
  <p:sldIdLst>
    <p:sldId id="338" r:id="rId12"/>
    <p:sldId id="339" r:id="rId13"/>
    <p:sldId id="312" r:id="rId14"/>
    <p:sldId id="505" r:id="rId15"/>
    <p:sldId id="545" r:id="rId16"/>
    <p:sldId id="466" r:id="rId17"/>
    <p:sldId id="330" r:id="rId18"/>
    <p:sldId id="486" r:id="rId19"/>
    <p:sldId id="546" r:id="rId20"/>
    <p:sldId id="498" r:id="rId21"/>
    <p:sldId id="491" r:id="rId22"/>
    <p:sldId id="499" r:id="rId23"/>
    <p:sldId id="484" r:id="rId24"/>
    <p:sldId id="315" r:id="rId25"/>
    <p:sldId id="540" r:id="rId26"/>
    <p:sldId id="493" r:id="rId27"/>
    <p:sldId id="487" r:id="rId28"/>
    <p:sldId id="500" r:id="rId29"/>
    <p:sldId id="276" r:id="rId30"/>
    <p:sldId id="280" r:id="rId31"/>
    <p:sldId id="336" r:id="rId32"/>
    <p:sldId id="485" r:id="rId33"/>
    <p:sldId id="529" r:id="rId34"/>
    <p:sldId id="510" r:id="rId35"/>
    <p:sldId id="542" r:id="rId36"/>
    <p:sldId id="547" r:id="rId37"/>
    <p:sldId id="273" r:id="rId38"/>
    <p:sldId id="341" r:id="rId39"/>
    <p:sldId id="342" r:id="rId40"/>
    <p:sldId id="528" r:id="rId41"/>
    <p:sldId id="344" r:id="rId42"/>
    <p:sldId id="311" r:id="rId43"/>
    <p:sldId id="301" r:id="rId44"/>
    <p:sldId id="548" r:id="rId45"/>
    <p:sldId id="538" r:id="rId46"/>
    <p:sldId id="502" r:id="rId47"/>
    <p:sldId id="471" r:id="rId48"/>
    <p:sldId id="259" r:id="rId49"/>
    <p:sldId id="549" r:id="rId50"/>
    <p:sldId id="527" r:id="rId51"/>
    <p:sldId id="469" r:id="rId52"/>
    <p:sldId id="503" r:id="rId53"/>
    <p:sldId id="472" r:id="rId54"/>
    <p:sldId id="474" r:id="rId55"/>
    <p:sldId id="550" r:id="rId56"/>
    <p:sldId id="541" r:id="rId57"/>
    <p:sldId id="476" r:id="rId58"/>
    <p:sldId id="477" r:id="rId59"/>
    <p:sldId id="479" r:id="rId60"/>
    <p:sldId id="551" r:id="rId61"/>
    <p:sldId id="265" r:id="rId62"/>
    <p:sldId id="278" r:id="rId63"/>
    <p:sldId id="531" r:id="rId64"/>
    <p:sldId id="552" r:id="rId65"/>
    <p:sldId id="521" r:id="rId66"/>
    <p:sldId id="532" r:id="rId67"/>
    <p:sldId id="543" r:id="rId68"/>
    <p:sldId id="553" r:id="rId69"/>
    <p:sldId id="518" r:id="rId70"/>
    <p:sldId id="536" r:id="rId71"/>
    <p:sldId id="526"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E892347-CCC3-402B-9F3A-EEE0CC6B2F56}">
          <p14:sldIdLst>
            <p14:sldId id="338"/>
            <p14:sldId id="339"/>
            <p14:sldId id="312"/>
            <p14:sldId id="505"/>
          </p14:sldIdLst>
        </p14:section>
        <p14:section name="Getting to Zero" id="{91C60216-647B-4CC4-B957-EEB20D4DDE0E}">
          <p14:sldIdLst>
            <p14:sldId id="545"/>
            <p14:sldId id="466"/>
            <p14:sldId id="330"/>
            <p14:sldId id="486"/>
          </p14:sldIdLst>
        </p14:section>
        <p14:section name="Trash Journey &amp; Impact" id="{778A00EE-903C-4325-90FB-89834317FA99}">
          <p14:sldIdLst>
            <p14:sldId id="546"/>
            <p14:sldId id="498"/>
            <p14:sldId id="491"/>
            <p14:sldId id="499"/>
            <p14:sldId id="484"/>
            <p14:sldId id="315"/>
            <p14:sldId id="540"/>
            <p14:sldId id="493"/>
            <p14:sldId id="487"/>
            <p14:sldId id="500"/>
            <p14:sldId id="276"/>
            <p14:sldId id="280"/>
            <p14:sldId id="336"/>
            <p14:sldId id="485"/>
          </p14:sldIdLst>
        </p14:section>
        <p14:section name="Zero Waste Schools" id="{DC487804-0CC6-4B3A-8380-E29CCB2FEA11}">
          <p14:sldIdLst>
            <p14:sldId id="529"/>
            <p14:sldId id="510"/>
            <p14:sldId id="542"/>
          </p14:sldIdLst>
        </p14:section>
        <p14:section name="Recycling 101" id="{120F79C9-5E13-4E7F-8E0D-8C2F9DBE1542}">
          <p14:sldIdLst>
            <p14:sldId id="547"/>
            <p14:sldId id="273"/>
            <p14:sldId id="341"/>
            <p14:sldId id="342"/>
            <p14:sldId id="528"/>
            <p14:sldId id="344"/>
            <p14:sldId id="311"/>
            <p14:sldId id="301"/>
          </p14:sldIdLst>
        </p14:section>
        <p14:section name="Green Bin Journey" id="{142B3354-0C51-47DF-ACC8-6AC841C31863}">
          <p14:sldIdLst>
            <p14:sldId id="548"/>
            <p14:sldId id="538"/>
            <p14:sldId id="502"/>
            <p14:sldId id="471"/>
            <p14:sldId id="259"/>
          </p14:sldIdLst>
        </p14:section>
        <p14:section name="Blue Bin Journey" id="{34CA9FC8-D153-4435-B1C0-27C31C9D2C20}">
          <p14:sldIdLst>
            <p14:sldId id="549"/>
            <p14:sldId id="527"/>
            <p14:sldId id="469"/>
            <p14:sldId id="503"/>
            <p14:sldId id="472"/>
            <p14:sldId id="474"/>
          </p14:sldIdLst>
        </p14:section>
        <p14:section name="Brown Bin Journey" id="{FDE49633-AAE8-4FD2-B50A-2D9ED8A2BC41}">
          <p14:sldIdLst>
            <p14:sldId id="550"/>
            <p14:sldId id="541"/>
            <p14:sldId id="476"/>
            <p14:sldId id="477"/>
            <p14:sldId id="479"/>
          </p14:sldIdLst>
        </p14:section>
        <p14:section name="School Recycling Systems" id="{FB59454E-1CA9-4B84-A996-4F9062359BEF}">
          <p14:sldIdLst>
            <p14:sldId id="551"/>
            <p14:sldId id="265"/>
            <p14:sldId id="278"/>
            <p14:sldId id="531"/>
          </p14:sldIdLst>
        </p14:section>
        <p14:section name="Research &amp; Data" id="{437919E9-3AB4-4307-A38C-80C3F3CEAF3E}">
          <p14:sldIdLst>
            <p14:sldId id="552"/>
            <p14:sldId id="521"/>
            <p14:sldId id="532"/>
            <p14:sldId id="543"/>
            <p14:sldId id="553"/>
            <p14:sldId id="518"/>
            <p14:sldId id="536"/>
          </p14:sldIdLst>
        </p14:section>
        <p14:section name="Idea Brainstorm" id="{53AC31A0-CADA-421B-8B0D-7C30C34B9E7B}">
          <p14:sldIdLst>
            <p14:sldId id="5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74648" autoAdjust="0"/>
  </p:normalViewPr>
  <p:slideViewPr>
    <p:cSldViewPr snapToGrid="0">
      <p:cViewPr varScale="1">
        <p:scale>
          <a:sx n="68" d="100"/>
          <a:sy n="68" d="100"/>
        </p:scale>
        <p:origin x="18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3C9CA-78E8-4A9F-B73E-8F97A9D6E597}" type="datetimeFigureOut">
              <a:rPr lang="en-US" smtClean="0"/>
              <a:t>11/1/2018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5EA4E-EACD-4F52-BF8E-731A8BF9B3FE}" type="slidenum">
              <a:rPr lang="en-US" smtClean="0"/>
              <a:t>‹#›</a:t>
            </a:fld>
            <a:endParaRPr lang="en-US"/>
          </a:p>
        </p:txBody>
      </p:sp>
    </p:spTree>
    <p:extLst>
      <p:ext uri="{BB962C8B-B14F-4D97-AF65-F5344CB8AC3E}">
        <p14:creationId xmlns:p14="http://schemas.microsoft.com/office/powerpoint/2010/main" val="839817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know what this “0 x 30” means or have seen it somewhere in the city?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AA6DC-8B19-438E-9990-E3E680DF58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817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Fresh Kills was finally closed in 2001, the City began using private transfer stations to send all of its waste outside of New York City.  This meant increased reliance on trucks for waste export, leading to more traffic and air pollution.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B5EA4E-EACD-4F52-BF8E-731A8BF9B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124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5EA4E-EACD-4F52-BF8E-731A8BF9B3FE}" type="slidenum">
              <a:rPr lang="en-US" smtClean="0"/>
              <a:t>16</a:t>
            </a:fld>
            <a:endParaRPr lang="en-US"/>
          </a:p>
        </p:txBody>
      </p:sp>
    </p:spTree>
    <p:extLst>
      <p:ext uri="{BB962C8B-B14F-4D97-AF65-F5344CB8AC3E}">
        <p14:creationId xmlns:p14="http://schemas.microsoft.com/office/powerpoint/2010/main" val="1515199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916">
              <a:defRPr/>
            </a:pPr>
            <a:r>
              <a:rPr lang="en-US" dirty="0"/>
              <a:t>There are a lot of problems with our current system of sending waste to landfills, as it is very harmful for our environment and planet. </a:t>
            </a:r>
          </a:p>
          <a:p>
            <a:pPr defTabSz="924916">
              <a:defRPr/>
            </a:pPr>
            <a:endParaRPr lang="en-US" dirty="0"/>
          </a:p>
          <a:p>
            <a:pPr defTabSz="924916">
              <a:defRPr/>
            </a:pPr>
            <a:r>
              <a:rPr lang="en-US" dirty="0"/>
              <a:t>As this pictures shows, when landfill waste degrades and rain rinses the resulting products out, leachate is formed. Leachate is a black liquid that contains organic and inorganic chemicals, heavy metals as well as pathogens; it can pollute the groundwater and can be a public health risk. </a:t>
            </a:r>
          </a:p>
          <a:p>
            <a:pPr defTabSz="924916">
              <a:defRPr/>
            </a:pPr>
            <a:endParaRPr lang="en-US" dirty="0"/>
          </a:p>
          <a:p>
            <a:pPr defTabSz="924916">
              <a:defRPr/>
            </a:pPr>
            <a:r>
              <a:rPr lang="en-US" dirty="0"/>
              <a:t>The decay of organic waste in landfills also creates methane gas, a very potent GHG, and a major contributor to Climate Change. Because landfill waste isn’t exposed to Oxygen the waste breaks down slowly and releases methane gas. </a:t>
            </a:r>
          </a:p>
          <a:p>
            <a:pPr defTabSz="924916">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9E2A2-2DDF-41D1-9C6D-B1605D253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346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US has had a growing need for more landfills over the past 100 years.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AA6DC-8B19-438E-9990-E3E680DF58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426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long does it take for a can to break down in a landfill? </a:t>
            </a:r>
          </a:p>
          <a:p>
            <a:endParaRPr lang="en-US" dirty="0"/>
          </a:p>
          <a:p>
            <a:r>
              <a:rPr lang="en-US" dirty="0"/>
              <a:t>If it take 500 years for a plastic bottle to break down, does it completely go away? Most of these items will outlive us by many </a:t>
            </a:r>
            <a:r>
              <a:rPr lang="en-US" dirty="0" err="1"/>
              <a:t>many</a:t>
            </a:r>
            <a:r>
              <a:rPr lang="en-US" dirty="0"/>
              <a:t> years.</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AA6DC-8B19-438E-9990-E3E680DF58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462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First lets talk about- </a:t>
            </a:r>
            <a:r>
              <a:rPr lang="en-US" dirty="0"/>
              <a:t>Where does our waste go?  Waste Transfer</a:t>
            </a:r>
            <a:r>
              <a:rPr lang="en-US" baseline="0" dirty="0"/>
              <a:t> Stations are places that our waste goes after its picked up from the curb by the garbage trucks.</a:t>
            </a:r>
            <a:endParaRPr lang="en-US" dirty="0"/>
          </a:p>
          <a:p>
            <a:endParaRPr lang="en-US" dirty="0"/>
          </a:p>
          <a:p>
            <a:r>
              <a:rPr lang="en-US" dirty="0"/>
              <a:t>New York City’s has 58 waste transfer stations, garbage trucks take their trash to these stations and the garbage gets loaded onto trucks, railcars, or marine barges for export.  Because WTS are not evenly distributed throughout the City and because most stations use trucks for export, a lot of unnecessary truck traffic and air pollution is created, but more so in these 3 neighborhoods.</a:t>
            </a:r>
          </a:p>
          <a:p>
            <a:endParaRPr lang="en-US" dirty="0"/>
          </a:p>
          <a:p>
            <a:r>
              <a:rPr lang="en-US" dirty="0"/>
              <a:t>Currently, the South Bronx, North Brooklyn and SE Queens handle over 70% of the 12 million plus tons of waste moving through WTS in NYC annually. </a:t>
            </a:r>
          </a:p>
          <a:p>
            <a:endParaRPr lang="en-US" dirty="0"/>
          </a:p>
          <a:p>
            <a:r>
              <a:rPr lang="en-US" dirty="0"/>
              <a:t>Many of these stations are located where land was cheapest and communities were not as empowered to fight these stations and many of these stations started springing up disproportionately in low-income communities and communities of color especially in the 90’s. </a:t>
            </a:r>
          </a:p>
          <a:p>
            <a:endParaRPr lang="en-US" dirty="0"/>
          </a:p>
          <a:p>
            <a:r>
              <a:rPr lang="en-US" dirty="0"/>
              <a:t>Just recently, a bill was introduced in NYC to cap the amount of waste that can be brought into transfer stations in these overburdened communities. Nearly 40% of all garbage goes through District 34</a:t>
            </a:r>
            <a:r>
              <a:rPr lang="en-US" baseline="30000" dirty="0"/>
              <a:t>th</a:t>
            </a:r>
            <a:r>
              <a:rPr lang="en-US" dirty="0"/>
              <a:t> (North Brooklyn and parts of Queen)</a:t>
            </a:r>
          </a:p>
          <a:p>
            <a:endParaRPr lang="en-US" dirty="0"/>
          </a:p>
          <a:p>
            <a:r>
              <a:rPr lang="en-US" dirty="0"/>
              <a:t>http://brooklynink.org/2015/12/21/54669-too-much-trash/</a:t>
            </a:r>
          </a:p>
          <a:p>
            <a:r>
              <a:rPr lang="en-US" dirty="0"/>
              <a:t>http://nylcv.org/news/mayor-de-blasio-endorses-waste-equity-legislation/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9E2A2-2DDF-41D1-9C6D-B1605D253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1197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percentage of a school’s waste is recyclable or compostable?</a:t>
            </a:r>
          </a:p>
        </p:txBody>
      </p:sp>
      <p:sp>
        <p:nvSpPr>
          <p:cNvPr id="4" name="Slide Number Placeholder 3"/>
          <p:cNvSpPr>
            <a:spLocks noGrp="1"/>
          </p:cNvSpPr>
          <p:nvPr>
            <p:ph type="sldNum" sz="quarter" idx="5"/>
          </p:nvPr>
        </p:nvSpPr>
        <p:spPr/>
        <p:txBody>
          <a:bodyPr/>
          <a:lstStyle/>
          <a:p>
            <a:fld id="{7AB5EA4E-EACD-4F52-BF8E-731A8BF9B3FE}" type="slidenum">
              <a:rPr lang="en-US" smtClean="0"/>
              <a:t>24</a:t>
            </a:fld>
            <a:endParaRPr lang="en-US"/>
          </a:p>
        </p:txBody>
      </p:sp>
    </p:spTree>
    <p:extLst>
      <p:ext uri="{BB962C8B-B14F-4D97-AF65-F5344CB8AC3E}">
        <p14:creationId xmlns:p14="http://schemas.microsoft.com/office/powerpoint/2010/main" val="3325515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09E2A2-2DDF-41D1-9C6D-B1605D253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8595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Use “Sort It Out” as an interactive way to have students learn what materials go in which bins (appropriate for schools with Organics/Brown Bin collection)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9E2A2-2DDF-41D1-9C6D-B1605D253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90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plastic bags, wrappers, pouches, and foam</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2A10A-720D-4959-AD6D-C97A06118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09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Waste to landfills by 2030.  Department of Sanitation is instrumental in bringing this vision to a reality by providing funding, infrastructure, and operational support citywide.</a:t>
            </a:r>
          </a:p>
        </p:txBody>
      </p:sp>
      <p:sp>
        <p:nvSpPr>
          <p:cNvPr id="4" name="Slide Number Placeholder 3"/>
          <p:cNvSpPr>
            <a:spLocks noGrp="1"/>
          </p:cNvSpPr>
          <p:nvPr>
            <p:ph type="sldNum" sz="quarter" idx="5"/>
          </p:nvPr>
        </p:nvSpPr>
        <p:spPr/>
        <p:txBody>
          <a:bodyPr/>
          <a:lstStyle/>
          <a:p>
            <a:fld id="{7AB5EA4E-EACD-4F52-BF8E-731A8BF9B3FE}" type="slidenum">
              <a:rPr lang="en-US" smtClean="0"/>
              <a:t>2</a:t>
            </a:fld>
            <a:endParaRPr lang="en-US"/>
          </a:p>
        </p:txBody>
      </p:sp>
    </p:spTree>
    <p:extLst>
      <p:ext uri="{BB962C8B-B14F-4D97-AF65-F5344CB8AC3E}">
        <p14:creationId xmlns:p14="http://schemas.microsoft.com/office/powerpoint/2010/main" val="3420934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2A10A-720D-4959-AD6D-C97A06118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194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916">
              <a:defRPr/>
            </a:pPr>
            <a:r>
              <a:rPr lang="en-US" dirty="0">
                <a:solidFill>
                  <a:schemeClr val="accent5">
                    <a:lumMod val="50000"/>
                  </a:schemeClr>
                </a:solidFill>
              </a:rPr>
              <a:t>All of our man-made products are made from </a:t>
            </a:r>
            <a:r>
              <a:rPr lang="en-US" sz="1600" dirty="0">
                <a:solidFill>
                  <a:schemeClr val="accent5">
                    <a:lumMod val="50000"/>
                  </a:schemeClr>
                </a:solidFill>
              </a:rPr>
              <a:t>Natural Resources</a:t>
            </a:r>
            <a:r>
              <a:rPr lang="en-US" sz="1400" dirty="0">
                <a:solidFill>
                  <a:schemeClr val="accent5">
                    <a:lumMod val="50000"/>
                  </a:schemeClr>
                </a:solidFill>
              </a:rPr>
              <a:t>.  Ask students to where paper comes from, where metals come from, where plastic </a:t>
            </a:r>
            <a:r>
              <a:rPr lang="en-US" sz="1400" dirty="0" err="1">
                <a:solidFill>
                  <a:schemeClr val="accent5">
                    <a:lumMod val="50000"/>
                  </a:schemeClr>
                </a:solidFill>
              </a:rPr>
              <a:t>coes</a:t>
            </a:r>
            <a:r>
              <a:rPr lang="en-US" sz="1400" dirty="0">
                <a:solidFill>
                  <a:schemeClr val="accent5">
                    <a:lumMod val="50000"/>
                  </a:schemeClr>
                </a:solidFill>
              </a:rPr>
              <a:t> from, and where glass comes from before showing them the answer.</a:t>
            </a:r>
            <a:endParaRPr lang="en-US" b="0" dirty="0"/>
          </a:p>
          <a:p>
            <a:endParaRPr lang="en-US" dirty="0">
              <a:solidFill>
                <a:srgbClr val="FF0000"/>
              </a:solidFill>
            </a:endParaRPr>
          </a:p>
          <a:p>
            <a:r>
              <a:rPr lang="en-US" dirty="0">
                <a:solidFill>
                  <a:srgbClr val="FF0000"/>
                </a:solidFill>
              </a:rPr>
              <a:t>• We cut down trees to make paper products.</a:t>
            </a:r>
          </a:p>
          <a:p>
            <a:r>
              <a:rPr lang="en-US" dirty="0">
                <a:solidFill>
                  <a:srgbClr val="FF0000"/>
                </a:solidFill>
              </a:rPr>
              <a:t>• We </a:t>
            </a:r>
            <a:r>
              <a:rPr lang="en-US" dirty="0">
                <a:solidFill>
                  <a:schemeClr val="tx2">
                    <a:lumMod val="60000"/>
                    <a:lumOff val="40000"/>
                  </a:schemeClr>
                </a:solidFill>
              </a:rPr>
              <a:t>mine for ores to make metals.</a:t>
            </a:r>
          </a:p>
          <a:p>
            <a:r>
              <a:rPr lang="en-US" dirty="0">
                <a:solidFill>
                  <a:srgbClr val="FF0000"/>
                </a:solidFill>
              </a:rPr>
              <a:t>• We </a:t>
            </a:r>
            <a:r>
              <a:rPr lang="en-US" dirty="0">
                <a:solidFill>
                  <a:schemeClr val="tx2">
                    <a:lumMod val="60000"/>
                    <a:lumOff val="40000"/>
                  </a:schemeClr>
                </a:solidFill>
              </a:rPr>
              <a:t>extract sand to make glass.</a:t>
            </a:r>
          </a:p>
          <a:p>
            <a:r>
              <a:rPr lang="en-US" dirty="0">
                <a:solidFill>
                  <a:srgbClr val="FF0000"/>
                </a:solidFill>
              </a:rPr>
              <a:t>• We </a:t>
            </a:r>
            <a:r>
              <a:rPr lang="en-US" dirty="0">
                <a:solidFill>
                  <a:schemeClr val="tx2">
                    <a:lumMod val="60000"/>
                    <a:lumOff val="40000"/>
                  </a:schemeClr>
                </a:solidFill>
              </a:rPr>
              <a:t>drill for petroleum and natural gas to make plastics.</a:t>
            </a:r>
          </a:p>
          <a:p>
            <a:endParaRPr lang="en-US" dirty="0">
              <a:solidFill>
                <a:schemeClr val="tx2">
                  <a:lumMod val="60000"/>
                  <a:lumOff val="40000"/>
                </a:schemeClr>
              </a:solidFill>
            </a:endParaRPr>
          </a:p>
          <a:p>
            <a:r>
              <a:rPr lang="en-US" dirty="0">
                <a:solidFill>
                  <a:srgbClr val="FF0000"/>
                </a:solidFill>
              </a:rPr>
              <a:t>• A</a:t>
            </a:r>
            <a:r>
              <a:rPr lang="en-US" dirty="0">
                <a:solidFill>
                  <a:schemeClr val="tx2">
                    <a:lumMod val="60000"/>
                    <a:lumOff val="40000"/>
                  </a:schemeClr>
                </a:solidFill>
              </a:rPr>
              <a:t>nd the cartons</a:t>
            </a:r>
            <a:r>
              <a:rPr lang="en-US" dirty="0">
                <a:solidFill>
                  <a:schemeClr val="accent5">
                    <a:lumMod val="50000"/>
                  </a:schemeClr>
                </a:solidFill>
              </a:rPr>
              <a:t> are manufactured with an assortment of materials each has inside it: </a:t>
            </a:r>
            <a:r>
              <a:rPr lang="en-US" dirty="0">
                <a:solidFill>
                  <a:schemeClr val="tx2">
                    <a:lumMod val="60000"/>
                    <a:lumOff val="40000"/>
                  </a:schemeClr>
                </a:solidFill>
              </a:rPr>
              <a:t>plastics, paper and sometimes metal.</a:t>
            </a:r>
          </a:p>
          <a:p>
            <a:endParaRPr lang="en-US" b="1"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85006A-B93B-48B9-B75C-497345483B6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449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403cc88191_0_5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When we recycle we have the opportunity to recognize that these everyday items were made from raw materials from the earth.  We begin to own our responsibility to conserve our natural resources and give them a new life.</a:t>
            </a: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Arial"/>
                <a:ea typeface="Arial"/>
                <a:cs typeface="Arial"/>
                <a:sym typeface="Arial"/>
              </a:rPr>
              <a:t>And in addition to all the environmental benefits, there are economic benefits for New Yorkers.  Keep our resources local and build local jobs in the recycling industry.</a:t>
            </a:r>
            <a:endParaRPr sz="1100" b="0" i="0" u="none" strike="noStrike" cap="none" dirty="0">
              <a:solidFill>
                <a:srgbClr val="000000"/>
              </a:solidFill>
              <a:latin typeface="Arial"/>
              <a:ea typeface="Arial"/>
              <a:cs typeface="Arial"/>
              <a:sym typeface="Arial"/>
            </a:endParaRPr>
          </a:p>
        </p:txBody>
      </p:sp>
      <p:sp>
        <p:nvSpPr>
          <p:cNvPr id="888" name="Google Shape;888;g403cc88191_0_5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2A10A-720D-4959-AD6D-C97A06118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175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5EA4E-EACD-4F52-BF8E-731A8BF9B3FE}" type="slidenum">
              <a:rPr lang="en-US" smtClean="0"/>
              <a:t>36</a:t>
            </a:fld>
            <a:endParaRPr lang="en-US"/>
          </a:p>
        </p:txBody>
      </p:sp>
    </p:spTree>
    <p:extLst>
      <p:ext uri="{BB962C8B-B14F-4D97-AF65-F5344CB8AC3E}">
        <p14:creationId xmlns:p14="http://schemas.microsoft.com/office/powerpoint/2010/main" val="1940913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Recycled paper is unloaded, pulped, pressed, corrugated and processed into cardboard boxes, many of which are pizza boxes sold at your local pizzeria!</a:t>
            </a:r>
          </a:p>
        </p:txBody>
      </p:sp>
      <p:sp>
        <p:nvSpPr>
          <p:cNvPr id="4" name="Slide Number Placeholder 3"/>
          <p:cNvSpPr>
            <a:spLocks noGrp="1"/>
          </p:cNvSpPr>
          <p:nvPr>
            <p:ph type="sldNum" sz="quarter" idx="5"/>
          </p:nvPr>
        </p:nvSpPr>
        <p:spPr/>
        <p:txBody>
          <a:bodyPr/>
          <a:lstStyle/>
          <a:p>
            <a:fld id="{7AB5EA4E-EACD-4F52-BF8E-731A8BF9B3FE}" type="slidenum">
              <a:rPr lang="en-US" smtClean="0"/>
              <a:t>38</a:t>
            </a:fld>
            <a:endParaRPr lang="en-US"/>
          </a:p>
        </p:txBody>
      </p:sp>
    </p:spTree>
    <p:extLst>
      <p:ext uri="{BB962C8B-B14F-4D97-AF65-F5344CB8AC3E}">
        <p14:creationId xmlns:p14="http://schemas.microsoft.com/office/powerpoint/2010/main" val="3428557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2A10A-720D-4959-AD6D-C97A06118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317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materials you put in blue bins throughout the city travel by barge down to Sims Municipal Recycling Facility in Sunset Park, Brooklyn. </a:t>
            </a:r>
          </a:p>
        </p:txBody>
      </p:sp>
      <p:sp>
        <p:nvSpPr>
          <p:cNvPr id="4" name="Slide Number Placeholder 3"/>
          <p:cNvSpPr>
            <a:spLocks noGrp="1"/>
          </p:cNvSpPr>
          <p:nvPr>
            <p:ph type="sldNum" sz="quarter" idx="5"/>
          </p:nvPr>
        </p:nvSpPr>
        <p:spPr/>
        <p:txBody>
          <a:bodyPr/>
          <a:lstStyle/>
          <a:p>
            <a:fld id="{7AB5EA4E-EACD-4F52-BF8E-731A8BF9B3FE}" type="slidenum">
              <a:rPr lang="en-US" smtClean="0"/>
              <a:t>41</a:t>
            </a:fld>
            <a:endParaRPr lang="en-US"/>
          </a:p>
        </p:txBody>
      </p:sp>
    </p:spTree>
    <p:extLst>
      <p:ext uri="{BB962C8B-B14F-4D97-AF65-F5344CB8AC3E}">
        <p14:creationId xmlns:p14="http://schemas.microsoft.com/office/powerpoint/2010/main" val="908174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Sims, blue bin materials are mechanically sorted, baled, and prepared for sale to manufacturers that use recycled goods as raw materials in their products.</a:t>
            </a:r>
          </a:p>
        </p:txBody>
      </p:sp>
      <p:sp>
        <p:nvSpPr>
          <p:cNvPr id="4" name="Slide Number Placeholder 3"/>
          <p:cNvSpPr>
            <a:spLocks noGrp="1"/>
          </p:cNvSpPr>
          <p:nvPr>
            <p:ph type="sldNum" sz="quarter" idx="5"/>
          </p:nvPr>
        </p:nvSpPr>
        <p:spPr/>
        <p:txBody>
          <a:bodyPr/>
          <a:lstStyle/>
          <a:p>
            <a:fld id="{7AB5EA4E-EACD-4F52-BF8E-731A8BF9B3FE}" type="slidenum">
              <a:rPr lang="en-US" smtClean="0"/>
              <a:t>43</a:t>
            </a:fld>
            <a:endParaRPr lang="en-US"/>
          </a:p>
        </p:txBody>
      </p:sp>
    </p:spTree>
    <p:extLst>
      <p:ext uri="{BB962C8B-B14F-4D97-AF65-F5344CB8AC3E}">
        <p14:creationId xmlns:p14="http://schemas.microsoft.com/office/powerpoint/2010/main" val="859004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12A10A-720D-4959-AD6D-C97A06118D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34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72">
              <a:defRPr/>
            </a:pPr>
            <a:r>
              <a:rPr lang="en-US" sz="2000" dirty="0"/>
              <a:t>Bill de Blasio’s Plan for NYC.  One of those visions is around Sustainability – including sending zero waste to landfills by 2030.</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AA6DC-8B19-438E-9990-E3E680DF58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5508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establishing any good recycling program is to make sure that the appropriate recycling systems are in place.  Review what is in place already and/or highlight what piece of the infrastructure puzzle may be missing at your school.  Build curiosity around how design and infrastructure might impact recycling behaviors.  Are there any creative ways to make change, as students, to these larger recycling systems?</a:t>
            </a:r>
          </a:p>
        </p:txBody>
      </p:sp>
      <p:sp>
        <p:nvSpPr>
          <p:cNvPr id="4" name="Slide Number Placeholder 3"/>
          <p:cNvSpPr>
            <a:spLocks noGrp="1"/>
          </p:cNvSpPr>
          <p:nvPr>
            <p:ph type="sldNum" sz="quarter" idx="5"/>
          </p:nvPr>
        </p:nvSpPr>
        <p:spPr/>
        <p:txBody>
          <a:bodyPr/>
          <a:lstStyle/>
          <a:p>
            <a:fld id="{7AB5EA4E-EACD-4F52-BF8E-731A8BF9B3FE}" type="slidenum">
              <a:rPr lang="en-US" smtClean="0"/>
              <a:t>50</a:t>
            </a:fld>
            <a:endParaRPr lang="en-US"/>
          </a:p>
        </p:txBody>
      </p:sp>
    </p:spTree>
    <p:extLst>
      <p:ext uri="{BB962C8B-B14F-4D97-AF65-F5344CB8AC3E}">
        <p14:creationId xmlns:p14="http://schemas.microsoft.com/office/powerpoint/2010/main" val="31695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What’s been done already or needs to be done?  Some schools have all the recycling infrastructure they need throughout </a:t>
            </a:r>
            <a:r>
              <a:rPr lang="en-US" dirty="0" err="1"/>
              <a:t>theire</a:t>
            </a:r>
            <a:r>
              <a:rPr lang="en-US" dirty="0"/>
              <a:t> building, others need to get creative and figure out how to make sure that recycling infrastructure and signage is uniform building-wide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18823-73FB-0E41-8210-A47F83DB46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29745E-17A8-A542-BC83-C82A36A83C8F}"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997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DOE Office of Sustainability can be a resource in helping to create dual-bin collection systems for custodial staff (to ensure stream separation), off-curb storage areas, demarcating curbside set-out, and educating custodial staff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18823-73FB-0E41-8210-A47F83DB469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29745E-17A8-A542-BC83-C82A36A83C8F}"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11/1/2018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1997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Operations: DSNY provides operational support for your recycling program.  (Include your school’s DSNY Setout Schedule.  Find it at nyc.gov/</a:t>
            </a:r>
            <a:r>
              <a:rPr lang="en-US" dirty="0" err="1"/>
              <a:t>dsny</a:t>
            </a:r>
            <a:r>
              <a:rPr lang="en-US" dirty="0"/>
              <a:t>.  Enter your building address under “Collection Schedule”)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B5EA4E-EACD-4F52-BF8E-731A8BF9B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852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Research &amp; Data give us a better understanding of what and how people are recycling and composting in the city and in schools citywide?  Let’s look at some of the recent data collected to gain insight on the issues at hand.  This may motivate us to do our own research in our school to see if what is happening across the city is comparable to what is happening at our school.  The data can also help inform us as we begin to plan for action.  Critical thinking question: How do recycling infrastructure (systems), recycling knowledge, and attitudes towards recycling affect our recycling behaviors?</a:t>
            </a:r>
          </a:p>
        </p:txBody>
      </p:sp>
      <p:sp>
        <p:nvSpPr>
          <p:cNvPr id="4" name="Slide Number Placeholder 3"/>
          <p:cNvSpPr>
            <a:spLocks noGrp="1"/>
          </p:cNvSpPr>
          <p:nvPr>
            <p:ph type="sldNum" sz="quarter" idx="5"/>
          </p:nvPr>
        </p:nvSpPr>
        <p:spPr/>
        <p:txBody>
          <a:bodyPr/>
          <a:lstStyle/>
          <a:p>
            <a:fld id="{7AB5EA4E-EACD-4F52-BF8E-731A8BF9B3FE}" type="slidenum">
              <a:rPr lang="en-US" smtClean="0"/>
              <a:t>54</a:t>
            </a:fld>
            <a:endParaRPr lang="en-US"/>
          </a:p>
        </p:txBody>
      </p:sp>
    </p:spTree>
    <p:extLst>
      <p:ext uri="{BB962C8B-B14F-4D97-AF65-F5344CB8AC3E}">
        <p14:creationId xmlns:p14="http://schemas.microsoft.com/office/powerpoint/2010/main" val="1938637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4 years or so the Department of Sanitation (DSNY) conducts a waste characterization study to assess changes in the composition of discarded material and to inform development of waste management programs and services like recycling, composting, and reuse.  These studies involve collecting samples of waste and sorting samples into multiple material categories to produce statistically representative and generalizable information about what is in a city’s waste stream and in what </a:t>
            </a:r>
            <a:r>
              <a:rPr lang="en-US" dirty="0" err="1"/>
              <a:t>quantitites</a:t>
            </a:r>
            <a:r>
              <a:rPr lang="en-US" dirty="0"/>
              <a:t>.  </a:t>
            </a:r>
          </a:p>
        </p:txBody>
      </p:sp>
      <p:sp>
        <p:nvSpPr>
          <p:cNvPr id="4" name="Slide Number Placeholder 3"/>
          <p:cNvSpPr>
            <a:spLocks noGrp="1"/>
          </p:cNvSpPr>
          <p:nvPr>
            <p:ph type="sldNum" sz="quarter" idx="5"/>
          </p:nvPr>
        </p:nvSpPr>
        <p:spPr/>
        <p:txBody>
          <a:bodyPr/>
          <a:lstStyle/>
          <a:p>
            <a:fld id="{7AB5EA4E-EACD-4F52-BF8E-731A8BF9B3FE}" type="slidenum">
              <a:rPr lang="en-US" smtClean="0"/>
              <a:t>55</a:t>
            </a:fld>
            <a:endParaRPr lang="en-US"/>
          </a:p>
        </p:txBody>
      </p:sp>
    </p:spTree>
    <p:extLst>
      <p:ext uri="{BB962C8B-B14F-4D97-AF65-F5344CB8AC3E}">
        <p14:creationId xmlns:p14="http://schemas.microsoft.com/office/powerpoint/2010/main" val="15704990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read pie chart again.  Ask is anything in particular jumps out to them?  This is data captured by the DSNY Waste Characterization Study and allows us to recognize how much waste (organic food waste, particularly) comes out of school cafeterias, for example.</a:t>
            </a:r>
          </a:p>
        </p:txBody>
      </p:sp>
      <p:sp>
        <p:nvSpPr>
          <p:cNvPr id="4" name="Slide Number Placeholder 3"/>
          <p:cNvSpPr>
            <a:spLocks noGrp="1"/>
          </p:cNvSpPr>
          <p:nvPr>
            <p:ph type="sldNum" sz="quarter" idx="5"/>
          </p:nvPr>
        </p:nvSpPr>
        <p:spPr/>
        <p:txBody>
          <a:bodyPr/>
          <a:lstStyle/>
          <a:p>
            <a:fld id="{7AB5EA4E-EACD-4F52-BF8E-731A8BF9B3FE}" type="slidenum">
              <a:rPr lang="en-US" smtClean="0"/>
              <a:t>56</a:t>
            </a:fld>
            <a:endParaRPr lang="en-US"/>
          </a:p>
        </p:txBody>
      </p:sp>
    </p:spTree>
    <p:extLst>
      <p:ext uri="{BB962C8B-B14F-4D97-AF65-F5344CB8AC3E}">
        <p14:creationId xmlns:p14="http://schemas.microsoft.com/office/powerpoint/2010/main" val="1292180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Capture Rate: </a:t>
            </a:r>
            <a:r>
              <a:rPr lang="en-US" sz="1200" i="0" kern="1200" dirty="0">
                <a:solidFill>
                  <a:schemeClr val="tx1"/>
                </a:solidFill>
                <a:effectLst/>
                <a:latin typeface="+mn-lt"/>
                <a:ea typeface="+mn-ea"/>
                <a:cs typeface="+mn-cs"/>
              </a:rPr>
              <a:t>the percentage of materials that are properly sorted (placed in the correct bin). The goal is high Capture Rates.</a:t>
            </a:r>
            <a:endParaRPr lang="en-US" sz="1200"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Contamination Rate: </a:t>
            </a:r>
            <a:r>
              <a:rPr lang="en-US" sz="1200" i="0" kern="1200" dirty="0">
                <a:solidFill>
                  <a:schemeClr val="tx1"/>
                </a:solidFill>
                <a:effectLst/>
                <a:latin typeface="+mn-lt"/>
                <a:ea typeface="+mn-ea"/>
                <a:cs typeface="+mn-cs"/>
              </a:rPr>
              <a:t>the percentage of waste materials that are improperly sorted (placed in the wrong bin). The goal is low Contamination Rates.</a:t>
            </a:r>
          </a:p>
          <a:p>
            <a:endParaRPr lang="en-US" sz="1200" i="0" kern="120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Ask students to analyze the data.</a:t>
            </a:r>
          </a:p>
          <a:p>
            <a:r>
              <a:rPr lang="en-US" sz="1200" i="0" kern="1200" dirty="0">
                <a:solidFill>
                  <a:schemeClr val="tx1"/>
                </a:solidFill>
                <a:effectLst/>
                <a:latin typeface="+mn-lt"/>
                <a:ea typeface="+mn-ea"/>
                <a:cs typeface="+mn-cs"/>
              </a:rPr>
              <a:t>Note: </a:t>
            </a:r>
          </a:p>
          <a:p>
            <a:r>
              <a:rPr lang="en-US" sz="1200" i="0" kern="1200" dirty="0">
                <a:solidFill>
                  <a:schemeClr val="tx1"/>
                </a:solidFill>
                <a:effectLst/>
                <a:latin typeface="+mn-lt"/>
                <a:ea typeface="+mn-ea"/>
                <a:cs typeface="+mn-cs"/>
              </a:rPr>
              <a:t>Schools are good at capturing high percentages (57.9%) of paper for recycling, but not good at capturing MGP (blue bin – metal, glass, plastic, cartons) for recycling (19.4%)</a:t>
            </a:r>
          </a:p>
          <a:p>
            <a:r>
              <a:rPr lang="en-US" sz="1200" i="0" kern="1200" dirty="0">
                <a:solidFill>
                  <a:schemeClr val="tx1"/>
                </a:solidFill>
                <a:effectLst/>
                <a:latin typeface="+mn-lt"/>
                <a:ea typeface="+mn-ea"/>
                <a:cs typeface="+mn-cs"/>
              </a:rPr>
              <a:t>Green paper recycling streams have low contamination rates (17.2%) and blue bin streams have high contamination rates (40.6%)</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B5EA4E-EACD-4F52-BF8E-731A8BF9B3FE}" type="slidenum">
              <a:rPr lang="en-US" smtClean="0"/>
              <a:t>57</a:t>
            </a:fld>
            <a:endParaRPr lang="en-US"/>
          </a:p>
        </p:txBody>
      </p:sp>
    </p:spTree>
    <p:extLst>
      <p:ext uri="{BB962C8B-B14F-4D97-AF65-F5344CB8AC3E}">
        <p14:creationId xmlns:p14="http://schemas.microsoft.com/office/powerpoint/2010/main" val="23015757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Zero Waste Schools program is to divert all recyclable and compostable waste from approximately 100 Zero Waste Schools in 5 years.  The program started with 100 schools to establish best practices that could be scaled up citywide, with the ultimate goals of all schools becoming zero waste schools.  Data captured for this report are from those 100 Zero Waste Schools.</a:t>
            </a:r>
          </a:p>
        </p:txBody>
      </p:sp>
      <p:sp>
        <p:nvSpPr>
          <p:cNvPr id="4" name="Slide Number Placeholder 3"/>
          <p:cNvSpPr>
            <a:spLocks noGrp="1"/>
          </p:cNvSpPr>
          <p:nvPr>
            <p:ph type="sldNum" sz="quarter" idx="5"/>
          </p:nvPr>
        </p:nvSpPr>
        <p:spPr/>
        <p:txBody>
          <a:bodyPr/>
          <a:lstStyle/>
          <a:p>
            <a:fld id="{7AB5EA4E-EACD-4F52-BF8E-731A8BF9B3FE}" type="slidenum">
              <a:rPr lang="en-US" smtClean="0"/>
              <a:t>58</a:t>
            </a:fld>
            <a:endParaRPr lang="en-US"/>
          </a:p>
        </p:txBody>
      </p:sp>
    </p:spTree>
    <p:extLst>
      <p:ext uri="{BB962C8B-B14F-4D97-AF65-F5344CB8AC3E}">
        <p14:creationId xmlns:p14="http://schemas.microsoft.com/office/powerpoint/2010/main" val="227400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09E2A2-2DDF-41D1-9C6D-B1605D253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Zero Waste Schools Year 2 Report.  Explain graph.  Ask questions about graph to build familiarity reading multiple data points, along both x and y axis.</a:t>
            </a:r>
          </a:p>
          <a:p>
            <a:r>
              <a:rPr lang="en-US" dirty="0"/>
              <a:t>FY = fiscal year.</a:t>
            </a:r>
          </a:p>
          <a:p>
            <a:r>
              <a:rPr lang="en-US" dirty="0"/>
              <a:t>MGPC = Metal, Glass, Plastic, Cartons</a:t>
            </a:r>
          </a:p>
        </p:txBody>
      </p:sp>
      <p:sp>
        <p:nvSpPr>
          <p:cNvPr id="4" name="Slide Number Placeholder 3"/>
          <p:cNvSpPr>
            <a:spLocks noGrp="1"/>
          </p:cNvSpPr>
          <p:nvPr>
            <p:ph type="sldNum" sz="quarter" idx="5"/>
          </p:nvPr>
        </p:nvSpPr>
        <p:spPr/>
        <p:txBody>
          <a:bodyPr/>
          <a:lstStyle/>
          <a:p>
            <a:fld id="{7AB5EA4E-EACD-4F52-BF8E-731A8BF9B3FE}" type="slidenum">
              <a:rPr lang="en-US" smtClean="0"/>
              <a:t>59</a:t>
            </a:fld>
            <a:endParaRPr lang="en-US"/>
          </a:p>
        </p:txBody>
      </p:sp>
    </p:spTree>
    <p:extLst>
      <p:ext uri="{BB962C8B-B14F-4D97-AF65-F5344CB8AC3E}">
        <p14:creationId xmlns:p14="http://schemas.microsoft.com/office/powerpoint/2010/main" val="288846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Actual Diversion Rate: </a:t>
            </a:r>
            <a:r>
              <a:rPr lang="en-US" sz="1200" i="0" kern="1200" dirty="0">
                <a:solidFill>
                  <a:schemeClr val="tx1"/>
                </a:solidFill>
                <a:effectLst/>
                <a:latin typeface="+mn-lt"/>
                <a:ea typeface="+mn-ea"/>
                <a:cs typeface="+mn-cs"/>
              </a:rPr>
              <a:t>the percentage of all waste materials measured (Grand Total) that are </a:t>
            </a:r>
            <a:r>
              <a:rPr lang="en-US" sz="1200" b="1" i="0" u="sng" kern="1200" dirty="0">
                <a:solidFill>
                  <a:schemeClr val="tx1"/>
                </a:solidFill>
                <a:effectLst/>
                <a:latin typeface="+mn-lt"/>
                <a:ea typeface="+mn-ea"/>
                <a:cs typeface="+mn-cs"/>
              </a:rPr>
              <a:t>actually</a:t>
            </a:r>
            <a:r>
              <a:rPr lang="en-US" sz="1200" i="0" kern="1200" dirty="0">
                <a:solidFill>
                  <a:schemeClr val="tx1"/>
                </a:solidFill>
                <a:effectLst/>
                <a:latin typeface="+mn-lt"/>
                <a:ea typeface="+mn-ea"/>
                <a:cs typeface="+mn-cs"/>
              </a:rPr>
              <a:t> sorted correctly, recycled and diverted from (not sent to) landfills.  All Trash and incorrectly sorted materials are sent to landfills. The goal is high Diversion Rates.</a:t>
            </a:r>
            <a:endParaRPr lang="en-US" sz="1200"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 </a:t>
            </a:r>
            <a:endParaRPr lang="en-US" sz="1200" b="0"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Potential Diversion Rate: </a:t>
            </a:r>
            <a:r>
              <a:rPr lang="en-US" sz="1200" i="0" kern="1200" dirty="0">
                <a:solidFill>
                  <a:schemeClr val="tx1"/>
                </a:solidFill>
                <a:effectLst/>
                <a:latin typeface="+mn-lt"/>
                <a:ea typeface="+mn-ea"/>
                <a:cs typeface="+mn-cs"/>
              </a:rPr>
              <a:t>the percentage of all waste materials measured (Grand Total) that </a:t>
            </a:r>
            <a:r>
              <a:rPr lang="en-US" sz="1200" b="1" i="0" u="sng" kern="1200" dirty="0">
                <a:solidFill>
                  <a:schemeClr val="tx1"/>
                </a:solidFill>
                <a:effectLst/>
                <a:latin typeface="+mn-lt"/>
                <a:ea typeface="+mn-ea"/>
                <a:cs typeface="+mn-cs"/>
              </a:rPr>
              <a:t>could be</a:t>
            </a:r>
            <a:r>
              <a:rPr lang="en-US" sz="1200" i="0" kern="1200" dirty="0">
                <a:solidFill>
                  <a:schemeClr val="tx1"/>
                </a:solidFill>
                <a:effectLst/>
                <a:latin typeface="+mn-lt"/>
                <a:ea typeface="+mn-ea"/>
                <a:cs typeface="+mn-cs"/>
              </a:rPr>
              <a:t> recycled and diverted from (not sent to) landfills. This data will highlight the room for improvement. </a:t>
            </a: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AB5EA4E-EACD-4F52-BF8E-731A8BF9B3FE}" type="slidenum">
              <a:rPr lang="en-US" smtClean="0"/>
              <a:t>60</a:t>
            </a:fld>
            <a:endParaRPr lang="en-US"/>
          </a:p>
        </p:txBody>
      </p:sp>
    </p:spTree>
    <p:extLst>
      <p:ext uri="{BB962C8B-B14F-4D97-AF65-F5344CB8AC3E}">
        <p14:creationId xmlns:p14="http://schemas.microsoft.com/office/powerpoint/2010/main" val="222540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recycling behaviors lagging behind the infrastructural and operational systems in place at your school?  Why? Facilitate a solution-driven brainstorm discussion.  You, the students, are the “x” factor, the changemakers.  How can we bridge the gaps between systems, knowledge and behaviors?  </a:t>
            </a:r>
          </a:p>
          <a:p>
            <a:endParaRPr lang="en-US" dirty="0"/>
          </a:p>
          <a:p>
            <a:r>
              <a:rPr lang="en-US" dirty="0"/>
              <a:t>Would it be useful to collect some data at your own school to serve as a baseline before you start your work?</a:t>
            </a:r>
          </a:p>
          <a:p>
            <a:r>
              <a:rPr lang="en-US" dirty="0"/>
              <a:t>Student-led bin tallies, surveys, interviews, observations and waste investigations are great places to start to build baseline data before commencing a project and ensure your project is built to meet the needs of your own school community.</a:t>
            </a:r>
          </a:p>
        </p:txBody>
      </p:sp>
      <p:sp>
        <p:nvSpPr>
          <p:cNvPr id="4" name="Slide Number Placeholder 3"/>
          <p:cNvSpPr>
            <a:spLocks noGrp="1"/>
          </p:cNvSpPr>
          <p:nvPr>
            <p:ph type="sldNum" sz="quarter" idx="5"/>
          </p:nvPr>
        </p:nvSpPr>
        <p:spPr/>
        <p:txBody>
          <a:bodyPr/>
          <a:lstStyle/>
          <a:p>
            <a:fld id="{7AB5EA4E-EACD-4F52-BF8E-731A8BF9B3FE}" type="slidenum">
              <a:rPr lang="en-US" smtClean="0"/>
              <a:t>61</a:t>
            </a:fld>
            <a:endParaRPr lang="en-US"/>
          </a:p>
        </p:txBody>
      </p:sp>
    </p:spTree>
    <p:extLst>
      <p:ext uri="{BB962C8B-B14F-4D97-AF65-F5344CB8AC3E}">
        <p14:creationId xmlns:p14="http://schemas.microsoft.com/office/powerpoint/2010/main" val="2352310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6886D-F8EF-944D-BEEB-F321CDAF821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7849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many of you see piles of garbage</a:t>
            </a:r>
            <a:r>
              <a:rPr lang="en-US" baseline="0" dirty="0"/>
              <a:t> likes these everyday, ready to be picked up? It’s a regular sight in New York. </a:t>
            </a:r>
          </a:p>
          <a:p>
            <a:endParaRPr lang="en-US" baseline="0" dirty="0"/>
          </a:p>
          <a:p>
            <a:r>
              <a:rPr lang="en-US" baseline="0" dirty="0"/>
              <a:t>So waste in NYC adds up a lot. If 6 million tons are thrown away every year, that means approx. 115,000 tons a week is thrown away in NYC.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9E2A2-2DDF-41D1-9C6D-B1605D2530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930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the word “diversion” means.  Allow students to try to explain what they think it means.  </a:t>
            </a:r>
          </a:p>
          <a:p>
            <a:r>
              <a:rPr lang="en-US" dirty="0"/>
              <a:t>Define diversion rate.</a:t>
            </a:r>
          </a:p>
          <a:p>
            <a:r>
              <a:rPr lang="en-US" dirty="0"/>
              <a:t>What year are we in now?  How many years before 2030?</a:t>
            </a:r>
          </a:p>
          <a:p>
            <a:r>
              <a:rPr lang="en-US" dirty="0"/>
              <a:t>What percentage of our waste is remaining? (84%)</a:t>
            </a:r>
          </a:p>
          <a:p>
            <a:r>
              <a:rPr lang="en-US" dirty="0"/>
              <a:t>So we have a very short amount of time to find alternatives for our waste disposal if we are going to reach Zero Waste by 2030!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AA6DC-8B19-438E-9990-E3E680DF58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9223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now 84% of that 6 million tons of garbage is going to landfills.  Let’s take a look at how our waste gets there and the impact it has along </a:t>
            </a:r>
            <a:r>
              <a:rPr lang="en-US"/>
              <a:t>the way...</a:t>
            </a:r>
            <a:endParaRPr lang="en-US" dirty="0"/>
          </a:p>
        </p:txBody>
      </p:sp>
      <p:sp>
        <p:nvSpPr>
          <p:cNvPr id="4" name="Slide Number Placeholder 3"/>
          <p:cNvSpPr>
            <a:spLocks noGrp="1"/>
          </p:cNvSpPr>
          <p:nvPr>
            <p:ph type="sldNum" sz="quarter" idx="5"/>
          </p:nvPr>
        </p:nvSpPr>
        <p:spPr/>
        <p:txBody>
          <a:bodyPr/>
          <a:lstStyle/>
          <a:p>
            <a:fld id="{7AB5EA4E-EACD-4F52-BF8E-731A8BF9B3FE}" type="slidenum">
              <a:rPr lang="en-US" smtClean="0"/>
              <a:t>9</a:t>
            </a:fld>
            <a:endParaRPr lang="en-US"/>
          </a:p>
        </p:txBody>
      </p:sp>
    </p:spTree>
    <p:extLst>
      <p:ext uri="{BB962C8B-B14F-4D97-AF65-F5344CB8AC3E}">
        <p14:creationId xmlns:p14="http://schemas.microsoft.com/office/powerpoint/2010/main" val="84234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it goes from local transfer stations it heads to landfills.  Ask where are the landfills in NYC?  Answer: there are no active landfills left in NYC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AA6DC-8B19-438E-9990-E3E680DF58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1022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jackiejunttonen/Desktop/ZWschools-logo_STACKED%20Orange.jpg"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file://localhost/Users/jackiejunttonen/Desktop/ZWschools-logo_STACKED%20Orange.jpg" TargetMode="External"/><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file://localhost/Users/jackiejunttonen/Desktop/ZWschools-logo_STACKED%20Orange.jpg" TargetMode="External"/><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file://localhost/Users/jackiejunttonen/Desktop/ZWschools-logo_STACKED%20Orange.jpg" TargetMode="External"/><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AAE3B6-E14C-4D9E-BD99-C73A011A1A16}"/>
              </a:ext>
            </a:extLst>
          </p:cNvPr>
          <p:cNvPicPr>
            <a:picLocks noChangeAspect="1"/>
          </p:cNvPicPr>
          <p:nvPr/>
        </p:nvPicPr>
        <p:blipFill rotWithShape="1">
          <a:blip r:embed="rId2" r:link="rId3" cstate="screen">
            <a:extLst>
              <a:ext uri="{28A0092B-C50C-407E-A947-70E740481C1C}">
                <a14:useLocalDpi xmlns:a14="http://schemas.microsoft.com/office/drawing/2010/main"/>
              </a:ext>
            </a:extLst>
          </a:blip>
          <a:srcRect/>
          <a:stretch>
            <a:fillRect/>
          </a:stretch>
        </p:blipFill>
        <p:spPr>
          <a:xfrm>
            <a:off x="0" y="0"/>
            <a:ext cx="9220200" cy="6858000"/>
          </a:xfrm>
          <a:prstGeom prst="rect">
            <a:avLst/>
          </a:prstGeom>
        </p:spPr>
      </p:pic>
    </p:spTree>
    <p:extLst>
      <p:ext uri="{BB962C8B-B14F-4D97-AF65-F5344CB8AC3E}">
        <p14:creationId xmlns:p14="http://schemas.microsoft.com/office/powerpoint/2010/main" val="63658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6_Title and Content">
    <p:bg>
      <p:bgPr>
        <a:solidFill>
          <a:srgbClr val="79C14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8194" y="2155664"/>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1186962" y="2985156"/>
            <a:ext cx="6243221"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21299116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024" y="3493008"/>
            <a:ext cx="2125980" cy="2322576"/>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Date Placeholder 7"/>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9" name="Footer Placeholder 8"/>
          <p:cNvSpPr>
            <a:spLocks noGrp="1"/>
          </p:cNvSpPr>
          <p:nvPr>
            <p:ph type="ftr" sz="quarter" idx="11"/>
          </p:nvPr>
        </p:nvSpPr>
        <p:spPr>
          <a:xfrm>
            <a:off x="2624326" y="6356351"/>
            <a:ext cx="4433638" cy="365125"/>
          </a:xfrm>
        </p:spPr>
        <p:txBody>
          <a:bodyPr/>
          <a:lstStyle/>
          <a:p>
            <a:endParaRPr lang="en-US"/>
          </a:p>
        </p:txBody>
      </p:sp>
      <p:sp>
        <p:nvSpPr>
          <p:cNvPr id="10" name="Slide Number Placeholder 9"/>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680962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29329975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25904626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AAE3B6-E14C-4D9E-BD99-C73A011A1A16}"/>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0" y="0"/>
            <a:ext cx="9220200" cy="6858000"/>
          </a:xfrm>
          <a:prstGeom prst="rect">
            <a:avLst/>
          </a:prstGeom>
        </p:spPr>
      </p:pic>
    </p:spTree>
    <p:extLst>
      <p:ext uri="{BB962C8B-B14F-4D97-AF65-F5344CB8AC3E}">
        <p14:creationId xmlns:p14="http://schemas.microsoft.com/office/powerpoint/2010/main" val="38216192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57720"/>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3058535" y="-1516506"/>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4F97B92-E3CD-4BAB-BADC-8B9891E44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30648890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57720"/>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785842" y="2431241"/>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8E635F-6959-4C8D-957B-71DE8AACAC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6959"/>
            <a:ext cx="3099258" cy="538738"/>
          </a:xfrm>
          <a:prstGeom prst="rect">
            <a:avLst/>
          </a:prstGeom>
        </p:spPr>
      </p:pic>
    </p:spTree>
    <p:extLst>
      <p:ext uri="{BB962C8B-B14F-4D97-AF65-F5344CB8AC3E}">
        <p14:creationId xmlns:p14="http://schemas.microsoft.com/office/powerpoint/2010/main" val="10589875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7720"/>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userDrawn="1"/>
        </p:nvSpPr>
        <p:spPr>
          <a:xfrm>
            <a:off x="-2039686" y="-1526832"/>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B28936-DD50-4EF1-B387-39C2C72597E1}"/>
              </a:ext>
            </a:extLst>
          </p:cNvPr>
          <p:cNvSpPr/>
          <p:nvPr userDrawn="1"/>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4205856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193CF"/>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userDrawn="1"/>
        </p:nvSpPr>
        <p:spPr>
          <a:xfrm>
            <a:off x="4097727" y="-1815067"/>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B28936-DD50-4EF1-B387-39C2C72597E1}"/>
              </a:ext>
            </a:extLst>
          </p:cNvPr>
          <p:cNvSpPr/>
          <p:nvPr userDrawn="1"/>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537003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9C143"/>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userDrawn="1"/>
        </p:nvSpPr>
        <p:spPr>
          <a:xfrm>
            <a:off x="7149377" y="-204817"/>
            <a:ext cx="3820792" cy="3809021"/>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B28936-DD50-4EF1-B387-39C2C72597E1}"/>
              </a:ext>
            </a:extLst>
          </p:cNvPr>
          <p:cNvSpPr/>
          <p:nvPr userDrawn="1"/>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1424534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79C143"/>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785842" y="2431241"/>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2754363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7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1064171" y="-1624193"/>
            <a:ext cx="5129684" cy="488375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28229136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193CF"/>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3058535" y="-1516506"/>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E7A5A3-AE66-4FCC-90A4-BAE1C3E0B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2952063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userDrawn="1"/>
        </p:nvSpPr>
        <p:spPr>
          <a:xfrm>
            <a:off x="157654" y="156289"/>
            <a:ext cx="8828692" cy="6545422"/>
          </a:xfrm>
          <a:prstGeom prst="rect">
            <a:avLst/>
          </a:prstGeom>
          <a:solidFill>
            <a:srgbClr val="F57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41733" y="1148398"/>
            <a:ext cx="5122236" cy="613778"/>
          </a:xfrm>
          <a:prstGeom prst="rect">
            <a:avLst/>
          </a:prstGeom>
        </p:spPr>
        <p:txBody>
          <a:bodyPr>
            <a:normAutofit/>
          </a:bodyPr>
          <a:lstStyle>
            <a:lvl1pPr>
              <a:defRPr sz="2400" b="1">
                <a:solidFill>
                  <a:schemeClr val="bg1"/>
                </a:solidFill>
                <a:latin typeface="HelveticaNeueLT Std" panose="020B0604020202020204" pitchFamily="34" charset="0"/>
              </a:defRPr>
            </a:lvl1pPr>
          </a:lstStyle>
          <a:p>
            <a:r>
              <a:rPr lang="en-US" dirty="0"/>
              <a:t>Click to edit Master title style</a:t>
            </a:r>
          </a:p>
        </p:txBody>
      </p:sp>
      <p:sp>
        <p:nvSpPr>
          <p:cNvPr id="7" name="Picture Placeholder 6">
            <a:extLst>
              <a:ext uri="{FF2B5EF4-FFF2-40B4-BE49-F238E27FC236}">
                <a16:creationId xmlns:a16="http://schemas.microsoft.com/office/drawing/2014/main" id="{59B63F4D-3938-4D6E-875C-6C0E88ACBB72}"/>
              </a:ext>
            </a:extLst>
          </p:cNvPr>
          <p:cNvSpPr>
            <a:spLocks noGrp="1"/>
          </p:cNvSpPr>
          <p:nvPr>
            <p:ph type="pic" sz="quarter" idx="10"/>
          </p:nvPr>
        </p:nvSpPr>
        <p:spPr>
          <a:xfrm>
            <a:off x="3241733" y="2040292"/>
            <a:ext cx="5122236" cy="3893033"/>
          </a:xfrm>
        </p:spPr>
        <p:txBody>
          <a:bodyPr/>
          <a:lstStyle/>
          <a:p>
            <a:endParaRPr lang="en-US"/>
          </a:p>
        </p:txBody>
      </p:sp>
      <p:sp>
        <p:nvSpPr>
          <p:cNvPr id="11" name="Text Placeholder 10">
            <a:extLst>
              <a:ext uri="{FF2B5EF4-FFF2-40B4-BE49-F238E27FC236}">
                <a16:creationId xmlns:a16="http://schemas.microsoft.com/office/drawing/2014/main" id="{0A2AA8D8-DDEF-4218-A380-AACEE7F6297E}"/>
              </a:ext>
            </a:extLst>
          </p:cNvPr>
          <p:cNvSpPr>
            <a:spLocks noGrp="1"/>
          </p:cNvSpPr>
          <p:nvPr>
            <p:ph type="body" sz="quarter" idx="11" hasCustomPrompt="1"/>
          </p:nvPr>
        </p:nvSpPr>
        <p:spPr>
          <a:xfrm>
            <a:off x="570223" y="1148398"/>
            <a:ext cx="2367329" cy="3322637"/>
          </a:xfrm>
        </p:spPr>
        <p:txBody>
          <a:bodyPr>
            <a:normAutofit/>
          </a:bodyPr>
          <a:lstStyle>
            <a:lvl1pPr marL="0" indent="0">
              <a:buNone/>
              <a:defRPr sz="4400" b="1">
                <a:solidFill>
                  <a:schemeClr val="bg1"/>
                </a:solidFill>
                <a:latin typeface="Helvetica Neue"/>
              </a:defRPr>
            </a:lvl1pPr>
          </a:lstStyle>
          <a:p>
            <a:pPr lvl="0"/>
            <a:r>
              <a:rPr lang="en-US" dirty="0"/>
              <a:t>Title here</a:t>
            </a:r>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Tree>
    <p:extLst>
      <p:ext uri="{BB962C8B-B14F-4D97-AF65-F5344CB8AC3E}">
        <p14:creationId xmlns:p14="http://schemas.microsoft.com/office/powerpoint/2010/main" val="29468791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userDrawn="1"/>
        </p:nvSpPr>
        <p:spPr>
          <a:xfrm>
            <a:off x="157654" y="156289"/>
            <a:ext cx="8828692" cy="6545422"/>
          </a:xfrm>
          <a:prstGeom prst="rect">
            <a:avLst/>
          </a:prstGeom>
          <a:solidFill>
            <a:srgbClr val="79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12" name="Title 1">
            <a:extLst>
              <a:ext uri="{FF2B5EF4-FFF2-40B4-BE49-F238E27FC236}">
                <a16:creationId xmlns:a16="http://schemas.microsoft.com/office/drawing/2014/main" id="{BA887C83-C2ED-482B-A132-477D1854CCA5}"/>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342290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userDrawn="1"/>
        </p:nvSpPr>
        <p:spPr>
          <a:xfrm>
            <a:off x="157654" y="156289"/>
            <a:ext cx="8828692" cy="6545422"/>
          </a:xfrm>
          <a:prstGeom prst="rect">
            <a:avLst/>
          </a:prstGeom>
          <a:solidFill>
            <a:srgbClr val="01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8" name="Title 1">
            <a:extLst>
              <a:ext uri="{FF2B5EF4-FFF2-40B4-BE49-F238E27FC236}">
                <a16:creationId xmlns:a16="http://schemas.microsoft.com/office/drawing/2014/main" id="{6E520019-BEE4-484D-97C6-B05FD27CB217}"/>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64558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4913712" y="550444"/>
            <a:ext cx="6483940" cy="6173085"/>
          </a:xfrm>
          <a:prstGeom prst="ellipse">
            <a:avLst/>
          </a:prstGeom>
          <a:noFill/>
          <a:ln w="38100">
            <a:solidFill>
              <a:srgbClr val="81BE41">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D0C960-F5D1-43CF-BFB9-BEA985C83D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Tree>
    <p:extLst>
      <p:ext uri="{BB962C8B-B14F-4D97-AF65-F5344CB8AC3E}">
        <p14:creationId xmlns:p14="http://schemas.microsoft.com/office/powerpoint/2010/main" val="32087332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3058535" y="-1516506"/>
            <a:ext cx="6483940" cy="6173085"/>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D34D46-382B-419F-A964-BB9E257DC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Tree>
    <p:extLst>
      <p:ext uri="{BB962C8B-B14F-4D97-AF65-F5344CB8AC3E}">
        <p14:creationId xmlns:p14="http://schemas.microsoft.com/office/powerpoint/2010/main" val="29666604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70642-883F-49C0-A2BB-774D3CFBB3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6" name="Oval 5">
            <a:extLst>
              <a:ext uri="{FF2B5EF4-FFF2-40B4-BE49-F238E27FC236}">
                <a16:creationId xmlns:a16="http://schemas.microsoft.com/office/drawing/2014/main" id="{3737B6F1-88F9-4C60-8AC7-59104A54FCC4}"/>
              </a:ext>
            </a:extLst>
          </p:cNvPr>
          <p:cNvSpPr/>
          <p:nvPr userDrawn="1"/>
        </p:nvSpPr>
        <p:spPr>
          <a:xfrm>
            <a:off x="-785842" y="2431241"/>
            <a:ext cx="648394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402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CD96BF3-47AA-4CA7-8145-067CA5FC131C}"/>
              </a:ext>
            </a:extLst>
          </p:cNvPr>
          <p:cNvGrpSpPr/>
          <p:nvPr userDrawn="1"/>
        </p:nvGrpSpPr>
        <p:grpSpPr>
          <a:xfrm>
            <a:off x="713539" y="1536275"/>
            <a:ext cx="7973392" cy="1296029"/>
            <a:chOff x="651992" y="1599193"/>
            <a:chExt cx="7973392" cy="1296029"/>
          </a:xfrm>
        </p:grpSpPr>
        <p:sp>
          <p:nvSpPr>
            <p:cNvPr id="9" name="Rectangle 8">
              <a:extLst>
                <a:ext uri="{FF2B5EF4-FFF2-40B4-BE49-F238E27FC236}">
                  <a16:creationId xmlns:a16="http://schemas.microsoft.com/office/drawing/2014/main" id="{0EF8A2D7-7277-42DB-9069-5171065E8787}"/>
                </a:ext>
              </a:extLst>
            </p:cNvPr>
            <p:cNvSpPr/>
            <p:nvPr/>
          </p:nvSpPr>
          <p:spPr>
            <a:xfrm>
              <a:off x="713539" y="2587445"/>
              <a:ext cx="7911845" cy="307777"/>
            </a:xfrm>
            <a:prstGeom prst="rect">
              <a:avLst/>
            </a:prstGeom>
          </p:spPr>
          <p:txBody>
            <a:bodyPr wrap="square">
              <a:spAutoFit/>
            </a:bodyPr>
            <a:lstStyle/>
            <a:p>
              <a:pPr lvl="0">
                <a:spcBef>
                  <a:spcPts val="0"/>
                </a:spcBef>
                <a:buNone/>
              </a:pPr>
              <a:endParaRPr lang="en-US" sz="1400" dirty="0">
                <a:solidFill>
                  <a:srgbClr val="2026FD"/>
                </a:solidFill>
                <a:highlight>
                  <a:srgbClr val="FFFFFF"/>
                </a:highlight>
                <a:latin typeface="Helvetica Neue Light"/>
              </a:endParaRPr>
            </a:p>
          </p:txBody>
        </p:sp>
        <p:sp>
          <p:nvSpPr>
            <p:cNvPr id="10" name="Rectangle 9">
              <a:extLst>
                <a:ext uri="{FF2B5EF4-FFF2-40B4-BE49-F238E27FC236}">
                  <a16:creationId xmlns:a16="http://schemas.microsoft.com/office/drawing/2014/main" id="{456FF030-80FA-49DE-A10D-07EB6DBBD040}"/>
                </a:ext>
              </a:extLst>
            </p:cNvPr>
            <p:cNvSpPr/>
            <p:nvPr/>
          </p:nvSpPr>
          <p:spPr>
            <a:xfrm>
              <a:off x="651992" y="1599193"/>
              <a:ext cx="184731" cy="830997"/>
            </a:xfrm>
            <a:prstGeom prst="rect">
              <a:avLst/>
            </a:prstGeom>
          </p:spPr>
          <p:txBody>
            <a:bodyPr wrap="none">
              <a:spAutoFit/>
            </a:bodyPr>
            <a:lstStyle/>
            <a:p>
              <a:endParaRPr lang="en-US" sz="4800" dirty="0">
                <a:solidFill>
                  <a:schemeClr val="tx1">
                    <a:lumMod val="65000"/>
                    <a:lumOff val="35000"/>
                  </a:schemeClr>
                </a:solidFill>
                <a:latin typeface="Helvetica Neue"/>
              </a:endParaRPr>
            </a:p>
          </p:txBody>
        </p:sp>
      </p:grpSp>
      <p:sp>
        <p:nvSpPr>
          <p:cNvPr id="11" name="Rectangle 10">
            <a:extLst>
              <a:ext uri="{FF2B5EF4-FFF2-40B4-BE49-F238E27FC236}">
                <a16:creationId xmlns:a16="http://schemas.microsoft.com/office/drawing/2014/main" id="{B321DC93-03A4-471C-A26A-7C13E041EBBB}"/>
              </a:ext>
            </a:extLst>
          </p:cNvPr>
          <p:cNvSpPr/>
          <p:nvPr userDrawn="1"/>
        </p:nvSpPr>
        <p:spPr>
          <a:xfrm>
            <a:off x="713539" y="589845"/>
            <a:ext cx="7716922" cy="525439"/>
          </a:xfrm>
          <a:prstGeom prst="rect">
            <a:avLst/>
          </a:prstGeom>
          <a:solidFill>
            <a:srgbClr val="F577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16F5E79-3A74-405E-96B3-72AF1D49B2FE}"/>
              </a:ext>
            </a:extLst>
          </p:cNvPr>
          <p:cNvCxnSpPr/>
          <p:nvPr userDrawn="1"/>
        </p:nvCxnSpPr>
        <p:spPr>
          <a:xfrm>
            <a:off x="713539" y="1441938"/>
            <a:ext cx="2531085" cy="0"/>
          </a:xfrm>
          <a:prstGeom prst="line">
            <a:avLst/>
          </a:prstGeom>
          <a:ln w="57150">
            <a:solidFill>
              <a:srgbClr val="F5772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5B6A01E-0AD2-427E-A276-595E4B6623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16" name="Oval 15">
            <a:extLst>
              <a:ext uri="{FF2B5EF4-FFF2-40B4-BE49-F238E27FC236}">
                <a16:creationId xmlns:a16="http://schemas.microsoft.com/office/drawing/2014/main" id="{0355031E-A5E8-4A52-92D3-70F5462C124B}"/>
              </a:ext>
            </a:extLst>
          </p:cNvPr>
          <p:cNvSpPr/>
          <p:nvPr userDrawn="1"/>
        </p:nvSpPr>
        <p:spPr>
          <a:xfrm>
            <a:off x="4943424" y="3144913"/>
            <a:ext cx="6483940" cy="6173085"/>
          </a:xfrm>
          <a:prstGeom prst="ellipse">
            <a:avLst/>
          </a:prstGeom>
          <a:noFill/>
          <a:ln w="38100">
            <a:solidFill>
              <a:srgbClr val="F57720">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0845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userDrawn="1"/>
        </p:nvSpPr>
        <p:spPr>
          <a:xfrm>
            <a:off x="713539" y="589845"/>
            <a:ext cx="7716922" cy="525439"/>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userDrawn="1"/>
        </p:nvCxnSpPr>
        <p:spPr>
          <a:xfrm>
            <a:off x="713539" y="1441938"/>
            <a:ext cx="2531085"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125BCDD-D362-46C0-AB04-712AB3A765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8" name="Oval 7">
            <a:extLst>
              <a:ext uri="{FF2B5EF4-FFF2-40B4-BE49-F238E27FC236}">
                <a16:creationId xmlns:a16="http://schemas.microsoft.com/office/drawing/2014/main" id="{096F74DE-132E-4058-9AC6-C46E76CFC19E}"/>
              </a:ext>
            </a:extLst>
          </p:cNvPr>
          <p:cNvSpPr/>
          <p:nvPr userDrawn="1"/>
        </p:nvSpPr>
        <p:spPr>
          <a:xfrm>
            <a:off x="-785842" y="2431241"/>
            <a:ext cx="648394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4279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userDrawn="1"/>
        </p:nvSpPr>
        <p:spPr>
          <a:xfrm>
            <a:off x="713539" y="589845"/>
            <a:ext cx="7716922" cy="52543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userDrawn="1"/>
        </p:nvCxnSpPr>
        <p:spPr>
          <a:xfrm>
            <a:off x="713539" y="1441938"/>
            <a:ext cx="2531085"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dirty="0"/>
              <a:t>Edit Master text style</a:t>
            </a:r>
          </a:p>
        </p:txBody>
      </p:sp>
      <p:pic>
        <p:nvPicPr>
          <p:cNvPr id="8" name="Picture 7">
            <a:extLst>
              <a:ext uri="{FF2B5EF4-FFF2-40B4-BE49-F238E27FC236}">
                <a16:creationId xmlns:a16="http://schemas.microsoft.com/office/drawing/2014/main" id="{821EE31B-5EF3-4420-8F6C-8FF2D12533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4580377B-3741-4E8B-A55E-E30FFCF46DEC}"/>
              </a:ext>
            </a:extLst>
          </p:cNvPr>
          <p:cNvSpPr/>
          <p:nvPr userDrawn="1"/>
        </p:nvSpPr>
        <p:spPr>
          <a:xfrm>
            <a:off x="3547534" y="-1100534"/>
            <a:ext cx="6483940" cy="6173085"/>
          </a:xfrm>
          <a:prstGeom prst="ellipse">
            <a:avLst/>
          </a:prstGeom>
          <a:noFill/>
          <a:ln w="38100">
            <a:solidFill>
              <a:srgbClr val="79C143">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968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5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8194" y="2155664"/>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1186962" y="2985156"/>
            <a:ext cx="6243221"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334A3C2F-FDCB-4FAB-965B-E749FA585C29}"/>
              </a:ext>
            </a:extLst>
          </p:cNvPr>
          <p:cNvSpPr>
            <a:spLocks noChangeAspect="1"/>
          </p:cNvSpPr>
          <p:nvPr/>
        </p:nvSpPr>
        <p:spPr>
          <a:xfrm>
            <a:off x="6287586" y="-1278508"/>
            <a:ext cx="4023360" cy="4023360"/>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46936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userDrawn="1"/>
        </p:nvSpPr>
        <p:spPr>
          <a:xfrm>
            <a:off x="713539" y="589845"/>
            <a:ext cx="7716922" cy="525439"/>
          </a:xfrm>
          <a:prstGeom prst="rect">
            <a:avLst/>
          </a:prstGeom>
          <a:solidFill>
            <a:srgbClr val="0193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userDrawn="1"/>
        </p:nvCxnSpPr>
        <p:spPr>
          <a:xfrm>
            <a:off x="713539" y="1441938"/>
            <a:ext cx="2531085" cy="0"/>
          </a:xfrm>
          <a:prstGeom prst="line">
            <a:avLst/>
          </a:prstGeom>
          <a:ln w="57150">
            <a:solidFill>
              <a:srgbClr val="0193CF"/>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dirty="0"/>
              <a:t>Edit Master text style</a:t>
            </a:r>
          </a:p>
        </p:txBody>
      </p:sp>
      <p:pic>
        <p:nvPicPr>
          <p:cNvPr id="8" name="Picture 7">
            <a:extLst>
              <a:ext uri="{FF2B5EF4-FFF2-40B4-BE49-F238E27FC236}">
                <a16:creationId xmlns:a16="http://schemas.microsoft.com/office/drawing/2014/main" id="{2061925C-3AD5-4937-92F5-92734D19F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E125E83B-0555-4EE3-8555-95614114EB69}"/>
              </a:ext>
            </a:extLst>
          </p:cNvPr>
          <p:cNvSpPr/>
          <p:nvPr userDrawn="1"/>
        </p:nvSpPr>
        <p:spPr>
          <a:xfrm>
            <a:off x="-785842" y="2431241"/>
            <a:ext cx="6483940" cy="6173085"/>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9106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401C04B0-6A2B-4279-8692-3D77D6B93791}" type="datetimeFigureOut">
              <a:rPr lang="en-US" smtClean="0"/>
              <a:t>11/1/2018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31E6A04-82B6-48BB-A72E-9EEF1FDBAF43}" type="slidenum">
              <a:rPr lang="en-US" smtClean="0"/>
              <a:t>‹#›</a:t>
            </a:fld>
            <a:endParaRPr lang="en-US"/>
          </a:p>
        </p:txBody>
      </p:sp>
    </p:spTree>
    <p:extLst>
      <p:ext uri="{BB962C8B-B14F-4D97-AF65-F5344CB8AC3E}">
        <p14:creationId xmlns:p14="http://schemas.microsoft.com/office/powerpoint/2010/main" val="5514587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Calibri"/>
              <a:buNone/>
              <a:defRPr sz="4400" b="1" i="0" u="none" strike="noStrike" cap="none">
                <a:solidFill>
                  <a:schemeClr val="tx1">
                    <a:lumMod val="75000"/>
                    <a:lumOff val="25000"/>
                  </a:schemeClr>
                </a:solidFill>
                <a:latin typeface="Helvetica Neue"/>
                <a:ea typeface="Helvetica Neue"/>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2" name="Shape 52"/>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normAutofit/>
          </a:bodyPr>
          <a:lstStyle>
            <a:lvl1pPr marL="342900" marR="0" lvl="0" indent="-139700" algn="l" rtl="0">
              <a:spcBef>
                <a:spcPts val="640"/>
              </a:spcBef>
              <a:buClr>
                <a:schemeClr val="dk1"/>
              </a:buClr>
              <a:buSzPct val="100000"/>
              <a:buFont typeface="Arial"/>
              <a:buChar char="•"/>
              <a:defRPr sz="2400" b="0" i="0" u="none" strike="noStrike" cap="none">
                <a:solidFill>
                  <a:schemeClr val="tx1">
                    <a:lumMod val="75000"/>
                    <a:lumOff val="25000"/>
                  </a:schemeClr>
                </a:solidFill>
                <a:latin typeface="Helvetica Neue"/>
                <a:ea typeface="Helvetica Neue"/>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288577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96849" y="6356351"/>
            <a:ext cx="2057400" cy="365125"/>
          </a:xfrm>
          <a:prstGeom prst="rect">
            <a:avLst/>
          </a:prstGeom>
        </p:spPr>
        <p:txBody>
          <a:bodyPr/>
          <a:lstStyle>
            <a:lvl1pPr>
              <a:defRPr b="0" i="0">
                <a:latin typeface="Arial" charset="0"/>
              </a:defRPr>
            </a:lvl1pPr>
          </a:lstStyle>
          <a:p>
            <a:fld id="{B099766E-84E8-4DA5-95A0-D930FDD88E62}" type="datetimeFigureOut">
              <a:rPr lang="en-US" smtClean="0"/>
              <a:pPr/>
              <a:t>11/1/2018</a:t>
            </a:fld>
            <a:endParaRPr lang="en-US" dirty="0"/>
          </a:p>
        </p:txBody>
      </p:sp>
      <p:sp>
        <p:nvSpPr>
          <p:cNvPr id="6" name="Footer Placeholder 5"/>
          <p:cNvSpPr>
            <a:spLocks noGrp="1"/>
          </p:cNvSpPr>
          <p:nvPr>
            <p:ph type="ftr" sz="quarter" idx="11"/>
          </p:nvPr>
        </p:nvSpPr>
        <p:spPr>
          <a:xfrm>
            <a:off x="2901951" y="6356351"/>
            <a:ext cx="4433638" cy="365125"/>
          </a:xfrm>
          <a:prstGeom prst="rect">
            <a:avLst/>
          </a:prstGeom>
        </p:spPr>
        <p:txBody>
          <a:bodyPr/>
          <a:lstStyle>
            <a:lvl1pPr>
              <a:defRPr b="0" i="0">
                <a:latin typeface="Arial" charset="0"/>
              </a:defRPr>
            </a:lvl1pPr>
          </a:lstStyle>
          <a:p>
            <a:endParaRPr lang="en-US" dirty="0"/>
          </a:p>
        </p:txBody>
      </p:sp>
      <p:sp>
        <p:nvSpPr>
          <p:cNvPr id="7" name="Slide Number Placeholder 6"/>
          <p:cNvSpPr>
            <a:spLocks noGrp="1"/>
          </p:cNvSpPr>
          <p:nvPr>
            <p:ph type="sldNum" sz="quarter" idx="12"/>
          </p:nvPr>
        </p:nvSpPr>
        <p:spPr>
          <a:xfrm>
            <a:off x="7975602" y="6356351"/>
            <a:ext cx="1148195" cy="365125"/>
          </a:xfrm>
          <a:prstGeom prst="rect">
            <a:avLst/>
          </a:prstGeom>
        </p:spPr>
        <p:txBody>
          <a:bodyPr/>
          <a:lstStyle>
            <a:lvl1pPr>
              <a:defRPr b="0" i="0">
                <a:latin typeface="Arial" charset="0"/>
              </a:defRPr>
            </a:lvl1pPr>
          </a:lstStyle>
          <a:p>
            <a:fld id="{98DDC6F0-E1D8-47E0-A4D4-C9A43612E76E}" type="slidenum">
              <a:rPr lang="en-US" smtClean="0"/>
              <a:pPr/>
              <a:t>‹#›</a:t>
            </a:fld>
            <a:endParaRPr lang="en-US" dirty="0"/>
          </a:p>
        </p:txBody>
      </p:sp>
    </p:spTree>
    <p:extLst>
      <p:ext uri="{BB962C8B-B14F-4D97-AF65-F5344CB8AC3E}">
        <p14:creationId xmlns:p14="http://schemas.microsoft.com/office/powerpoint/2010/main" val="8956473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2"/>
        <p:cNvGrpSpPr/>
        <p:nvPr/>
      </p:nvGrpSpPr>
      <p:grpSpPr>
        <a:xfrm>
          <a:off x="0" y="0"/>
          <a:ext cx="0" cy="0"/>
          <a:chOff x="0" y="0"/>
          <a:chExt cx="0" cy="0"/>
        </a:xfrm>
      </p:grpSpPr>
      <p:sp>
        <p:nvSpPr>
          <p:cNvPr id="303" name="Google Shape;303;p45"/>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04" name="Google Shape;304;p45"/>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05" name="Google Shape;305;p45"/>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70530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06"/>
        <p:cNvGrpSpPr/>
        <p:nvPr/>
      </p:nvGrpSpPr>
      <p:grpSpPr>
        <a:xfrm>
          <a:off x="0" y="0"/>
          <a:ext cx="0" cy="0"/>
          <a:chOff x="0" y="0"/>
          <a:chExt cx="0" cy="0"/>
        </a:xfrm>
      </p:grpSpPr>
      <p:sp>
        <p:nvSpPr>
          <p:cNvPr id="307" name="Google Shape;307;p46"/>
          <p:cNvSpPr/>
          <p:nvPr/>
        </p:nvSpPr>
        <p:spPr>
          <a:xfrm>
            <a:off x="1" y="762000"/>
            <a:ext cx="6856200" cy="5334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46"/>
          <p:cNvSpPr/>
          <p:nvPr/>
        </p:nvSpPr>
        <p:spPr>
          <a:xfrm>
            <a:off x="6952697" y="762000"/>
            <a:ext cx="2193900" cy="5334000"/>
          </a:xfrm>
          <a:prstGeom prst="rect">
            <a:avLst/>
          </a:prstGeom>
          <a:solidFill>
            <a:schemeClr val="lt2">
              <a:alpha val="4941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46"/>
          <p:cNvSpPr txBox="1">
            <a:spLocks noGrp="1"/>
          </p:cNvSpPr>
          <p:nvPr>
            <p:ph type="ctrTitle"/>
          </p:nvPr>
        </p:nvSpPr>
        <p:spPr>
          <a:xfrm>
            <a:off x="802386" y="1298448"/>
            <a:ext cx="5486400" cy="32553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rgbClr val="FFFFFF"/>
              </a:buClr>
              <a:buSzPts val="4425"/>
              <a:buFont typeface="Roboto"/>
              <a:buNone/>
              <a:defRPr sz="4425"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46"/>
          <p:cNvSpPr txBox="1">
            <a:spLocks noGrp="1"/>
          </p:cNvSpPr>
          <p:nvPr>
            <p:ph type="subTitle" idx="1"/>
          </p:nvPr>
        </p:nvSpPr>
        <p:spPr>
          <a:xfrm>
            <a:off x="825011" y="4670247"/>
            <a:ext cx="5486400" cy="914400"/>
          </a:xfrm>
          <a:prstGeom prst="rect">
            <a:avLst/>
          </a:prstGeom>
          <a:noFill/>
          <a:ln>
            <a:noFill/>
          </a:ln>
        </p:spPr>
        <p:txBody>
          <a:bodyPr spcFirstLastPara="1" wrap="square" lIns="91425" tIns="91425" rIns="91425" bIns="91425" anchor="t" anchorCtr="0"/>
          <a:lstStyle>
            <a:lvl1pPr marR="0" lvl="0" algn="l" rtl="0">
              <a:lnSpc>
                <a:spcPct val="90000"/>
              </a:lnSpc>
              <a:spcBef>
                <a:spcPts val="900"/>
              </a:spcBef>
              <a:spcAft>
                <a:spcPts val="0"/>
              </a:spcAft>
              <a:buClr>
                <a:schemeClr val="accent1"/>
              </a:buClr>
              <a:buSzPts val="1650"/>
              <a:buFont typeface="Noto Sans Symbols"/>
              <a:buNone/>
              <a:defRPr sz="1650" b="0" i="0" u="none" strike="noStrike" cap="none">
                <a:solidFill>
                  <a:srgbClr val="D4E1F2"/>
                </a:solidFill>
                <a:latin typeface="Lato"/>
                <a:ea typeface="Lato"/>
                <a:cs typeface="Lato"/>
                <a:sym typeface="Lato"/>
              </a:defRPr>
            </a:lvl1pPr>
            <a:lvl2pPr marR="0" lvl="1" algn="ctr" rtl="0">
              <a:lnSpc>
                <a:spcPct val="90000"/>
              </a:lnSpc>
              <a:spcBef>
                <a:spcPts val="188"/>
              </a:spcBef>
              <a:spcAft>
                <a:spcPts val="0"/>
              </a:spcAft>
              <a:buClr>
                <a:schemeClr val="accent1"/>
              </a:buClr>
              <a:buSzPts val="1650"/>
              <a:buFont typeface="Noto Sans Symbols"/>
              <a:buNone/>
              <a:defRPr sz="1650" b="0" i="0" u="none" strike="noStrike" cap="none">
                <a:solidFill>
                  <a:srgbClr val="595959"/>
                </a:solidFill>
                <a:latin typeface="Lato"/>
                <a:ea typeface="Lato"/>
                <a:cs typeface="Lato"/>
                <a:sym typeface="Lato"/>
              </a:defRPr>
            </a:lvl2pPr>
            <a:lvl3pPr marR="0" lvl="2" algn="ctr" rtl="0">
              <a:lnSpc>
                <a:spcPct val="90000"/>
              </a:lnSpc>
              <a:spcBef>
                <a:spcPts val="188"/>
              </a:spcBef>
              <a:spcAft>
                <a:spcPts val="0"/>
              </a:spcAft>
              <a:buClr>
                <a:schemeClr val="accent1"/>
              </a:buClr>
              <a:buSzPts val="1650"/>
              <a:buFont typeface="Noto Sans Symbols"/>
              <a:buNone/>
              <a:defRPr sz="1650" b="0" i="0" u="none" strike="noStrike" cap="none">
                <a:solidFill>
                  <a:srgbClr val="595959"/>
                </a:solidFill>
                <a:latin typeface="Lato"/>
                <a:ea typeface="Lato"/>
                <a:cs typeface="Lato"/>
                <a:sym typeface="Lato"/>
              </a:defRPr>
            </a:lvl3pPr>
            <a:lvl4pPr marR="0" lvl="3" algn="ctr"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4pPr>
            <a:lvl5pPr marR="0" lvl="4" algn="ctr"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5pPr>
            <a:lvl6pPr marR="0" lvl="5" algn="ctr"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6pPr>
            <a:lvl7pPr marR="0" lvl="6" algn="ctr"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7pPr>
            <a:lvl8pPr marR="0" lvl="7" algn="ctr"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8pPr>
            <a:lvl9pPr marR="0" lvl="8" algn="ctr" rtl="0">
              <a:lnSpc>
                <a:spcPct val="90000"/>
              </a:lnSpc>
              <a:spcBef>
                <a:spcPts val="188"/>
              </a:spcBef>
              <a:spcAft>
                <a:spcPts val="188"/>
              </a:spcAft>
              <a:buClr>
                <a:schemeClr val="accent1"/>
              </a:buClr>
              <a:buSzPts val="1500"/>
              <a:buFont typeface="Noto Sans Symbols"/>
              <a:buNone/>
              <a:defRPr sz="1500" b="0" i="0" u="none" strike="noStrike" cap="none">
                <a:solidFill>
                  <a:srgbClr val="595959"/>
                </a:solidFill>
                <a:latin typeface="Lato"/>
                <a:ea typeface="Lato"/>
                <a:cs typeface="Lato"/>
                <a:sym typeface="Lato"/>
              </a:defRPr>
            </a:lvl9pPr>
          </a:lstStyle>
          <a:p>
            <a:endParaRPr/>
          </a:p>
        </p:txBody>
      </p:sp>
      <p:sp>
        <p:nvSpPr>
          <p:cNvPr id="311" name="Google Shape;311;p46"/>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12" name="Google Shape;312;p46"/>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168932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3"/>
        <p:cNvGrpSpPr/>
        <p:nvPr/>
      </p:nvGrpSpPr>
      <p:grpSpPr>
        <a:xfrm>
          <a:off x="0" y="0"/>
          <a:ext cx="0" cy="0"/>
          <a:chOff x="0" y="0"/>
          <a:chExt cx="0" cy="0"/>
        </a:xfrm>
      </p:grpSpPr>
      <p:sp>
        <p:nvSpPr>
          <p:cNvPr id="314" name="Google Shape;314;p47"/>
          <p:cNvSpPr txBox="1">
            <a:spLocks noGrp="1"/>
          </p:cNvSpPr>
          <p:nvPr>
            <p:ph type="title"/>
          </p:nvPr>
        </p:nvSpPr>
        <p:spPr>
          <a:xfrm>
            <a:off x="189689" y="1123837"/>
            <a:ext cx="2210700" cy="4601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FFFFFF"/>
              </a:buClr>
              <a:buSzPts val="2700"/>
              <a:buFont typeface="Roboto"/>
              <a:buNone/>
              <a:defRPr sz="27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5" name="Google Shape;315;p47"/>
          <p:cNvSpPr txBox="1">
            <a:spLocks noGrp="1"/>
          </p:cNvSpPr>
          <p:nvPr>
            <p:ph type="body" idx="1"/>
          </p:nvPr>
        </p:nvSpPr>
        <p:spPr>
          <a:xfrm>
            <a:off x="2901951" y="864108"/>
            <a:ext cx="5486400" cy="5120700"/>
          </a:xfrm>
          <a:prstGeom prst="rect">
            <a:avLst/>
          </a:prstGeom>
          <a:noFill/>
          <a:ln>
            <a:noFill/>
          </a:ln>
        </p:spPr>
        <p:txBody>
          <a:bodyPr spcFirstLastPara="1" wrap="square" lIns="91425" tIns="91425" rIns="91425" bIns="91425" anchor="ctr"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16" name="Google Shape;316;p47"/>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17" name="Google Shape;317;p47"/>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5364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8"/>
        <p:cNvGrpSpPr/>
        <p:nvPr/>
      </p:nvGrpSpPr>
      <p:grpSpPr>
        <a:xfrm>
          <a:off x="0" y="0"/>
          <a:ext cx="0" cy="0"/>
          <a:chOff x="0" y="0"/>
          <a:chExt cx="0" cy="0"/>
        </a:xfrm>
      </p:grpSpPr>
      <p:sp>
        <p:nvSpPr>
          <p:cNvPr id="319" name="Google Shape;319;p48"/>
          <p:cNvSpPr txBox="1">
            <a:spLocks noGrp="1"/>
          </p:cNvSpPr>
          <p:nvPr>
            <p:ph type="title"/>
          </p:nvPr>
        </p:nvSpPr>
        <p:spPr>
          <a:xfrm>
            <a:off x="2900934" y="1298448"/>
            <a:ext cx="5486400" cy="32553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595959"/>
              </a:buClr>
              <a:buSzPts val="4425"/>
              <a:buFont typeface="Roboto"/>
              <a:buNone/>
              <a:defRPr sz="4425" b="0" i="0" u="none" strike="noStrike" cap="none">
                <a:solidFill>
                  <a:srgbClr val="595959"/>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0" name="Google Shape;320;p48"/>
          <p:cNvSpPr txBox="1">
            <a:spLocks noGrp="1"/>
          </p:cNvSpPr>
          <p:nvPr>
            <p:ph type="body" idx="1"/>
          </p:nvPr>
        </p:nvSpPr>
        <p:spPr>
          <a:xfrm>
            <a:off x="2914650" y="4672584"/>
            <a:ext cx="5486400" cy="9144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900"/>
              </a:spcBef>
              <a:spcAft>
                <a:spcPts val="0"/>
              </a:spcAft>
              <a:buClr>
                <a:schemeClr val="accent1"/>
              </a:buClr>
              <a:buSzPts val="1650"/>
              <a:buFont typeface="Noto Sans Symbols"/>
              <a:buNone/>
              <a:defRPr sz="1650" b="0" i="0" u="none" strike="noStrike" cap="none">
                <a:solidFill>
                  <a:srgbClr val="595959"/>
                </a:solidFill>
                <a:latin typeface="Lato"/>
                <a:ea typeface="Lato"/>
                <a:cs typeface="Lato"/>
                <a:sym typeface="Lato"/>
              </a:defRPr>
            </a:lvl1pPr>
            <a:lvl2pPr marL="914400" marR="0" lvl="1" indent="-228600" algn="l" rtl="0">
              <a:lnSpc>
                <a:spcPct val="90000"/>
              </a:lnSpc>
              <a:spcBef>
                <a:spcPts val="188"/>
              </a:spcBef>
              <a:spcAft>
                <a:spcPts val="0"/>
              </a:spcAft>
              <a:buClr>
                <a:schemeClr val="accent1"/>
              </a:buClr>
              <a:buSzPts val="1350"/>
              <a:buFont typeface="Noto Sans Symbols"/>
              <a:buNone/>
              <a:defRPr sz="1350" b="0" i="0" u="none" strike="noStrike" cap="none">
                <a:solidFill>
                  <a:srgbClr val="888888"/>
                </a:solidFill>
                <a:latin typeface="Lato"/>
                <a:ea typeface="Lato"/>
                <a:cs typeface="Lato"/>
                <a:sym typeface="Lato"/>
              </a:defRPr>
            </a:lvl2pPr>
            <a:lvl3pPr marL="1371600" marR="0" lvl="2" indent="-228600" algn="l" rtl="0">
              <a:lnSpc>
                <a:spcPct val="90000"/>
              </a:lnSpc>
              <a:spcBef>
                <a:spcPts val="188"/>
              </a:spcBef>
              <a:spcAft>
                <a:spcPts val="0"/>
              </a:spcAft>
              <a:buClr>
                <a:schemeClr val="accent1"/>
              </a:buClr>
              <a:buSzPts val="1200"/>
              <a:buFont typeface="Noto Sans Symbols"/>
              <a:buNone/>
              <a:defRPr sz="1200" b="0" i="0" u="none" strike="noStrike" cap="none">
                <a:solidFill>
                  <a:srgbClr val="888888"/>
                </a:solidFill>
                <a:latin typeface="Lato"/>
                <a:ea typeface="Lato"/>
                <a:cs typeface="Lato"/>
                <a:sym typeface="Lato"/>
              </a:defRPr>
            </a:lvl3pPr>
            <a:lvl4pPr marL="1828800" marR="0" lvl="3" indent="-228600" algn="l" rtl="0">
              <a:lnSpc>
                <a:spcPct val="90000"/>
              </a:lnSpc>
              <a:spcBef>
                <a:spcPts val="188"/>
              </a:spcBef>
              <a:spcAft>
                <a:spcPts val="0"/>
              </a:spcAft>
              <a:buClr>
                <a:schemeClr val="accent1"/>
              </a:buClr>
              <a:buSzPts val="1050"/>
              <a:buFont typeface="Noto Sans Symbols"/>
              <a:buNone/>
              <a:defRPr sz="1050" b="0" i="0" u="none" strike="noStrike" cap="none">
                <a:solidFill>
                  <a:srgbClr val="888888"/>
                </a:solidFill>
                <a:latin typeface="Lato"/>
                <a:ea typeface="Lato"/>
                <a:cs typeface="Lato"/>
                <a:sym typeface="Lato"/>
              </a:defRPr>
            </a:lvl4pPr>
            <a:lvl5pPr marL="2286000" marR="0" lvl="4" indent="-228600" algn="l" rtl="0">
              <a:lnSpc>
                <a:spcPct val="90000"/>
              </a:lnSpc>
              <a:spcBef>
                <a:spcPts val="188"/>
              </a:spcBef>
              <a:spcAft>
                <a:spcPts val="0"/>
              </a:spcAft>
              <a:buClr>
                <a:schemeClr val="accent1"/>
              </a:buClr>
              <a:buSzPts val="1050"/>
              <a:buFont typeface="Noto Sans Symbols"/>
              <a:buNone/>
              <a:defRPr sz="1050" b="0" i="0" u="none" strike="noStrike" cap="none">
                <a:solidFill>
                  <a:srgbClr val="888888"/>
                </a:solidFill>
                <a:latin typeface="Lato"/>
                <a:ea typeface="Lato"/>
                <a:cs typeface="Lato"/>
                <a:sym typeface="Lato"/>
              </a:defRPr>
            </a:lvl5pPr>
            <a:lvl6pPr marL="2743200" marR="0" lvl="5" indent="-228600" algn="l" rtl="0">
              <a:lnSpc>
                <a:spcPct val="90000"/>
              </a:lnSpc>
              <a:spcBef>
                <a:spcPts val="188"/>
              </a:spcBef>
              <a:spcAft>
                <a:spcPts val="0"/>
              </a:spcAft>
              <a:buClr>
                <a:schemeClr val="accent1"/>
              </a:buClr>
              <a:buSzPts val="1050"/>
              <a:buFont typeface="Noto Sans Symbols"/>
              <a:buNone/>
              <a:defRPr sz="1050" b="0" i="0" u="none" strike="noStrike" cap="none">
                <a:solidFill>
                  <a:srgbClr val="888888"/>
                </a:solidFill>
                <a:latin typeface="Lato"/>
                <a:ea typeface="Lato"/>
                <a:cs typeface="Lato"/>
                <a:sym typeface="Lato"/>
              </a:defRPr>
            </a:lvl6pPr>
            <a:lvl7pPr marL="3200400" marR="0" lvl="6" indent="-228600" algn="l" rtl="0">
              <a:lnSpc>
                <a:spcPct val="90000"/>
              </a:lnSpc>
              <a:spcBef>
                <a:spcPts val="188"/>
              </a:spcBef>
              <a:spcAft>
                <a:spcPts val="0"/>
              </a:spcAft>
              <a:buClr>
                <a:schemeClr val="accent1"/>
              </a:buClr>
              <a:buSzPts val="1050"/>
              <a:buFont typeface="Noto Sans Symbols"/>
              <a:buNone/>
              <a:defRPr sz="1050" b="0" i="0" u="none" strike="noStrike" cap="none">
                <a:solidFill>
                  <a:srgbClr val="888888"/>
                </a:solidFill>
                <a:latin typeface="Lato"/>
                <a:ea typeface="Lato"/>
                <a:cs typeface="Lato"/>
                <a:sym typeface="Lato"/>
              </a:defRPr>
            </a:lvl7pPr>
            <a:lvl8pPr marL="3657600" marR="0" lvl="7" indent="-228600" algn="l" rtl="0">
              <a:lnSpc>
                <a:spcPct val="90000"/>
              </a:lnSpc>
              <a:spcBef>
                <a:spcPts val="188"/>
              </a:spcBef>
              <a:spcAft>
                <a:spcPts val="0"/>
              </a:spcAft>
              <a:buClr>
                <a:schemeClr val="accent1"/>
              </a:buClr>
              <a:buSzPts val="1050"/>
              <a:buFont typeface="Noto Sans Symbols"/>
              <a:buNone/>
              <a:defRPr sz="1050" b="0" i="0" u="none" strike="noStrike" cap="none">
                <a:solidFill>
                  <a:srgbClr val="888888"/>
                </a:solidFill>
                <a:latin typeface="Lato"/>
                <a:ea typeface="Lato"/>
                <a:cs typeface="Lato"/>
                <a:sym typeface="Lato"/>
              </a:defRPr>
            </a:lvl8pPr>
            <a:lvl9pPr marL="4114800" marR="0" lvl="8" indent="-228600" algn="l" rtl="0">
              <a:lnSpc>
                <a:spcPct val="90000"/>
              </a:lnSpc>
              <a:spcBef>
                <a:spcPts val="188"/>
              </a:spcBef>
              <a:spcAft>
                <a:spcPts val="188"/>
              </a:spcAft>
              <a:buClr>
                <a:schemeClr val="accent1"/>
              </a:buClr>
              <a:buSzPts val="1050"/>
              <a:buFont typeface="Noto Sans Symbols"/>
              <a:buNone/>
              <a:defRPr sz="1050" b="0" i="0" u="none" strike="noStrike" cap="none">
                <a:solidFill>
                  <a:srgbClr val="888888"/>
                </a:solidFill>
                <a:latin typeface="Lato"/>
                <a:ea typeface="Lato"/>
                <a:cs typeface="Lato"/>
                <a:sym typeface="Lato"/>
              </a:defRPr>
            </a:lvl9pPr>
          </a:lstStyle>
          <a:p>
            <a:endParaRPr/>
          </a:p>
        </p:txBody>
      </p:sp>
      <p:sp>
        <p:nvSpPr>
          <p:cNvPr id="321" name="Google Shape;321;p48"/>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22" name="Google Shape;322;p48"/>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23" name="Google Shape;323;p48"/>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2659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24"/>
        <p:cNvGrpSpPr/>
        <p:nvPr/>
      </p:nvGrpSpPr>
      <p:grpSpPr>
        <a:xfrm>
          <a:off x="0" y="0"/>
          <a:ext cx="0" cy="0"/>
          <a:chOff x="0" y="0"/>
          <a:chExt cx="0" cy="0"/>
        </a:xfrm>
      </p:grpSpPr>
      <p:sp>
        <p:nvSpPr>
          <p:cNvPr id="325" name="Google Shape;325;p49"/>
          <p:cNvSpPr txBox="1">
            <a:spLocks noGrp="1"/>
          </p:cNvSpPr>
          <p:nvPr>
            <p:ph type="title"/>
          </p:nvPr>
        </p:nvSpPr>
        <p:spPr>
          <a:xfrm>
            <a:off x="189689" y="1123837"/>
            <a:ext cx="2210700" cy="4601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FFFFFF"/>
              </a:buClr>
              <a:buSzPts val="2700"/>
              <a:buFont typeface="Roboto"/>
              <a:buNone/>
              <a:defRPr sz="27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6" name="Google Shape;326;p49"/>
          <p:cNvSpPr txBox="1">
            <a:spLocks noGrp="1"/>
          </p:cNvSpPr>
          <p:nvPr>
            <p:ph type="body" idx="1"/>
          </p:nvPr>
        </p:nvSpPr>
        <p:spPr>
          <a:xfrm>
            <a:off x="2900934" y="868680"/>
            <a:ext cx="2606100" cy="5120700"/>
          </a:xfrm>
          <a:prstGeom prst="rect">
            <a:avLst/>
          </a:prstGeom>
          <a:noFill/>
          <a:ln>
            <a:noFill/>
          </a:ln>
        </p:spPr>
        <p:txBody>
          <a:bodyPr spcFirstLastPara="1" wrap="square" lIns="91425" tIns="91425" rIns="91425" bIns="91425" anchor="ctr"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27" name="Google Shape;327;p49"/>
          <p:cNvSpPr txBox="1">
            <a:spLocks noGrp="1"/>
          </p:cNvSpPr>
          <p:nvPr>
            <p:ph type="body" idx="2"/>
          </p:nvPr>
        </p:nvSpPr>
        <p:spPr>
          <a:xfrm>
            <a:off x="5863590" y="868680"/>
            <a:ext cx="2606100" cy="5120700"/>
          </a:xfrm>
          <a:prstGeom prst="rect">
            <a:avLst/>
          </a:prstGeom>
          <a:noFill/>
          <a:ln>
            <a:noFill/>
          </a:ln>
        </p:spPr>
        <p:txBody>
          <a:bodyPr spcFirstLastPara="1" wrap="square" lIns="91425" tIns="91425" rIns="91425" bIns="91425" anchor="ctr"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28" name="Google Shape;328;p49"/>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29" name="Google Shape;329;p49"/>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30" name="Google Shape;330;p49"/>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37493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31"/>
        <p:cNvGrpSpPr/>
        <p:nvPr/>
      </p:nvGrpSpPr>
      <p:grpSpPr>
        <a:xfrm>
          <a:off x="0" y="0"/>
          <a:ext cx="0" cy="0"/>
          <a:chOff x="0" y="0"/>
          <a:chExt cx="0" cy="0"/>
        </a:xfrm>
      </p:grpSpPr>
      <p:sp>
        <p:nvSpPr>
          <p:cNvPr id="332" name="Google Shape;332;p50"/>
          <p:cNvSpPr txBox="1">
            <a:spLocks noGrp="1"/>
          </p:cNvSpPr>
          <p:nvPr>
            <p:ph type="title"/>
          </p:nvPr>
        </p:nvSpPr>
        <p:spPr>
          <a:xfrm>
            <a:off x="189689" y="1123837"/>
            <a:ext cx="2210700" cy="4601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FFFFFF"/>
              </a:buClr>
              <a:buSzPts val="2700"/>
              <a:buFont typeface="Roboto"/>
              <a:buNone/>
              <a:defRPr sz="27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3" name="Google Shape;333;p50"/>
          <p:cNvSpPr txBox="1">
            <a:spLocks noGrp="1"/>
          </p:cNvSpPr>
          <p:nvPr>
            <p:ph type="body" idx="1"/>
          </p:nvPr>
        </p:nvSpPr>
        <p:spPr>
          <a:xfrm>
            <a:off x="2900934" y="1023587"/>
            <a:ext cx="2606100" cy="8076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0"/>
              </a:spcBef>
              <a:spcAft>
                <a:spcPts val="0"/>
              </a:spcAft>
              <a:buClr>
                <a:schemeClr val="accent1"/>
              </a:buClr>
              <a:buSzPts val="1500"/>
              <a:buFont typeface="Noto Sans Symbols"/>
              <a:buNone/>
              <a:defRPr sz="1500" b="1" i="0" u="none" strike="noStrike" cap="none">
                <a:solidFill>
                  <a:srgbClr val="595959"/>
                </a:solidFill>
                <a:latin typeface="Lato"/>
                <a:ea typeface="Lato"/>
                <a:cs typeface="Lato"/>
                <a:sym typeface="Lato"/>
              </a:defRPr>
            </a:lvl1pPr>
            <a:lvl2pPr marL="914400" marR="0" lvl="1" indent="-228600" algn="l" rtl="0">
              <a:lnSpc>
                <a:spcPct val="90000"/>
              </a:lnSpc>
              <a:spcBef>
                <a:spcPts val="188"/>
              </a:spcBef>
              <a:spcAft>
                <a:spcPts val="0"/>
              </a:spcAft>
              <a:buClr>
                <a:schemeClr val="accent1"/>
              </a:buClr>
              <a:buSzPts val="1500"/>
              <a:buFont typeface="Noto Sans Symbols"/>
              <a:buNone/>
              <a:defRPr sz="1500" b="1" i="0" u="none" strike="noStrike" cap="none">
                <a:solidFill>
                  <a:srgbClr val="595959"/>
                </a:solidFill>
                <a:latin typeface="Lato"/>
                <a:ea typeface="Lato"/>
                <a:cs typeface="Lato"/>
                <a:sym typeface="Lato"/>
              </a:defRPr>
            </a:lvl2pPr>
            <a:lvl3pPr marL="1371600" marR="0" lvl="2" indent="-228600" algn="l" rtl="0">
              <a:lnSpc>
                <a:spcPct val="90000"/>
              </a:lnSpc>
              <a:spcBef>
                <a:spcPts val="188"/>
              </a:spcBef>
              <a:spcAft>
                <a:spcPts val="0"/>
              </a:spcAft>
              <a:buClr>
                <a:schemeClr val="accent1"/>
              </a:buClr>
              <a:buSzPts val="1350"/>
              <a:buFont typeface="Noto Sans Symbols"/>
              <a:buNone/>
              <a:defRPr sz="1350" b="1" i="0" u="none" strike="noStrike" cap="none">
                <a:solidFill>
                  <a:srgbClr val="595959"/>
                </a:solidFill>
                <a:latin typeface="Lato"/>
                <a:ea typeface="Lato"/>
                <a:cs typeface="Lato"/>
                <a:sym typeface="Lato"/>
              </a:defRPr>
            </a:lvl3pPr>
            <a:lvl4pPr marL="1828800" marR="0" lvl="3"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4pPr>
            <a:lvl5pPr marL="2286000" marR="0" lvl="4"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5pPr>
            <a:lvl6pPr marL="2743200" marR="0" lvl="5"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6pPr>
            <a:lvl7pPr marL="3200400" marR="0" lvl="6"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7pPr>
            <a:lvl8pPr marL="3657600" marR="0" lvl="7"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8pPr>
            <a:lvl9pPr marL="4114800" marR="0" lvl="8" indent="-228600" algn="l" rtl="0">
              <a:lnSpc>
                <a:spcPct val="90000"/>
              </a:lnSpc>
              <a:spcBef>
                <a:spcPts val="188"/>
              </a:spcBef>
              <a:spcAft>
                <a:spcPts val="188"/>
              </a:spcAft>
              <a:buClr>
                <a:schemeClr val="accent1"/>
              </a:buClr>
              <a:buSzPts val="1200"/>
              <a:buFont typeface="Noto Sans Symbols"/>
              <a:buNone/>
              <a:defRPr sz="1200" b="1" i="0" u="none" strike="noStrike" cap="none">
                <a:solidFill>
                  <a:srgbClr val="595959"/>
                </a:solidFill>
                <a:latin typeface="Lato"/>
                <a:ea typeface="Lato"/>
                <a:cs typeface="Lato"/>
                <a:sym typeface="Lato"/>
              </a:defRPr>
            </a:lvl9pPr>
          </a:lstStyle>
          <a:p>
            <a:endParaRPr/>
          </a:p>
        </p:txBody>
      </p:sp>
      <p:sp>
        <p:nvSpPr>
          <p:cNvPr id="334" name="Google Shape;334;p50"/>
          <p:cNvSpPr txBox="1">
            <a:spLocks noGrp="1"/>
          </p:cNvSpPr>
          <p:nvPr>
            <p:ph type="body" idx="2"/>
          </p:nvPr>
        </p:nvSpPr>
        <p:spPr>
          <a:xfrm>
            <a:off x="2900934" y="1930936"/>
            <a:ext cx="2606100" cy="4023300"/>
          </a:xfrm>
          <a:prstGeom prst="rect">
            <a:avLst/>
          </a:prstGeom>
          <a:noFill/>
          <a:ln>
            <a:noFill/>
          </a:ln>
        </p:spPr>
        <p:txBody>
          <a:bodyPr spcFirstLastPara="1" wrap="square" lIns="91425" tIns="91425" rIns="91425" bIns="91425" anchor="ctr"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35" name="Google Shape;335;p50"/>
          <p:cNvSpPr txBox="1">
            <a:spLocks noGrp="1"/>
          </p:cNvSpPr>
          <p:nvPr>
            <p:ph type="body" idx="3"/>
          </p:nvPr>
        </p:nvSpPr>
        <p:spPr>
          <a:xfrm>
            <a:off x="5863847" y="1023587"/>
            <a:ext cx="2606100" cy="8133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0"/>
              </a:spcBef>
              <a:spcAft>
                <a:spcPts val="0"/>
              </a:spcAft>
              <a:buClr>
                <a:schemeClr val="accent1"/>
              </a:buClr>
              <a:buSzPts val="1500"/>
              <a:buFont typeface="Noto Sans Symbols"/>
              <a:buNone/>
              <a:defRPr sz="1500" b="1" i="0" u="none" strike="noStrike" cap="none">
                <a:solidFill>
                  <a:srgbClr val="595959"/>
                </a:solidFill>
                <a:latin typeface="Lato"/>
                <a:ea typeface="Lato"/>
                <a:cs typeface="Lato"/>
                <a:sym typeface="Lato"/>
              </a:defRPr>
            </a:lvl1pPr>
            <a:lvl2pPr marL="914400" marR="0" lvl="1" indent="-228600" algn="l" rtl="0">
              <a:lnSpc>
                <a:spcPct val="90000"/>
              </a:lnSpc>
              <a:spcBef>
                <a:spcPts val="188"/>
              </a:spcBef>
              <a:spcAft>
                <a:spcPts val="0"/>
              </a:spcAft>
              <a:buClr>
                <a:schemeClr val="accent1"/>
              </a:buClr>
              <a:buSzPts val="1500"/>
              <a:buFont typeface="Noto Sans Symbols"/>
              <a:buNone/>
              <a:defRPr sz="1500" b="1" i="0" u="none" strike="noStrike" cap="none">
                <a:solidFill>
                  <a:srgbClr val="595959"/>
                </a:solidFill>
                <a:latin typeface="Lato"/>
                <a:ea typeface="Lato"/>
                <a:cs typeface="Lato"/>
                <a:sym typeface="Lato"/>
              </a:defRPr>
            </a:lvl2pPr>
            <a:lvl3pPr marL="1371600" marR="0" lvl="2" indent="-228600" algn="l" rtl="0">
              <a:lnSpc>
                <a:spcPct val="90000"/>
              </a:lnSpc>
              <a:spcBef>
                <a:spcPts val="188"/>
              </a:spcBef>
              <a:spcAft>
                <a:spcPts val="0"/>
              </a:spcAft>
              <a:buClr>
                <a:schemeClr val="accent1"/>
              </a:buClr>
              <a:buSzPts val="1350"/>
              <a:buFont typeface="Noto Sans Symbols"/>
              <a:buNone/>
              <a:defRPr sz="1350" b="1" i="0" u="none" strike="noStrike" cap="none">
                <a:solidFill>
                  <a:srgbClr val="595959"/>
                </a:solidFill>
                <a:latin typeface="Lato"/>
                <a:ea typeface="Lato"/>
                <a:cs typeface="Lato"/>
                <a:sym typeface="Lato"/>
              </a:defRPr>
            </a:lvl3pPr>
            <a:lvl4pPr marL="1828800" marR="0" lvl="3"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4pPr>
            <a:lvl5pPr marL="2286000" marR="0" lvl="4"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5pPr>
            <a:lvl6pPr marL="2743200" marR="0" lvl="5"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6pPr>
            <a:lvl7pPr marL="3200400" marR="0" lvl="6"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7pPr>
            <a:lvl8pPr marL="3657600" marR="0" lvl="7" indent="-228600" algn="l" rtl="0">
              <a:lnSpc>
                <a:spcPct val="90000"/>
              </a:lnSpc>
              <a:spcBef>
                <a:spcPts val="188"/>
              </a:spcBef>
              <a:spcAft>
                <a:spcPts val="0"/>
              </a:spcAft>
              <a:buClr>
                <a:schemeClr val="accent1"/>
              </a:buClr>
              <a:buSzPts val="1200"/>
              <a:buFont typeface="Noto Sans Symbols"/>
              <a:buNone/>
              <a:defRPr sz="1200" b="1" i="0" u="none" strike="noStrike" cap="none">
                <a:solidFill>
                  <a:srgbClr val="595959"/>
                </a:solidFill>
                <a:latin typeface="Lato"/>
                <a:ea typeface="Lato"/>
                <a:cs typeface="Lato"/>
                <a:sym typeface="Lato"/>
              </a:defRPr>
            </a:lvl8pPr>
            <a:lvl9pPr marL="4114800" marR="0" lvl="8" indent="-228600" algn="l" rtl="0">
              <a:lnSpc>
                <a:spcPct val="90000"/>
              </a:lnSpc>
              <a:spcBef>
                <a:spcPts val="188"/>
              </a:spcBef>
              <a:spcAft>
                <a:spcPts val="188"/>
              </a:spcAft>
              <a:buClr>
                <a:schemeClr val="accent1"/>
              </a:buClr>
              <a:buSzPts val="1200"/>
              <a:buFont typeface="Noto Sans Symbols"/>
              <a:buNone/>
              <a:defRPr sz="1200" b="1" i="0" u="none" strike="noStrike" cap="none">
                <a:solidFill>
                  <a:srgbClr val="595959"/>
                </a:solidFill>
                <a:latin typeface="Lato"/>
                <a:ea typeface="Lato"/>
                <a:cs typeface="Lato"/>
                <a:sym typeface="Lato"/>
              </a:defRPr>
            </a:lvl9pPr>
          </a:lstStyle>
          <a:p>
            <a:endParaRPr/>
          </a:p>
        </p:txBody>
      </p:sp>
      <p:sp>
        <p:nvSpPr>
          <p:cNvPr id="336" name="Google Shape;336;p50"/>
          <p:cNvSpPr txBox="1">
            <a:spLocks noGrp="1"/>
          </p:cNvSpPr>
          <p:nvPr>
            <p:ph type="body" idx="4"/>
          </p:nvPr>
        </p:nvSpPr>
        <p:spPr>
          <a:xfrm>
            <a:off x="5863847" y="1930936"/>
            <a:ext cx="2606100" cy="4023300"/>
          </a:xfrm>
          <a:prstGeom prst="rect">
            <a:avLst/>
          </a:prstGeom>
          <a:noFill/>
          <a:ln>
            <a:noFill/>
          </a:ln>
        </p:spPr>
        <p:txBody>
          <a:bodyPr spcFirstLastPara="1" wrap="square" lIns="91425" tIns="91425" rIns="91425" bIns="91425" anchor="ctr"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37" name="Google Shape;337;p50"/>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38" name="Google Shape;338;p50"/>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39" name="Google Shape;339;p50"/>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03258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0081" y="2546082"/>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5370912" y="342457"/>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E7A5A3-AE66-4FCC-90A4-BAE1C3E0B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554BDADB-9659-41A0-9981-D2D8F8CF4A40}"/>
              </a:ext>
            </a:extLst>
          </p:cNvPr>
          <p:cNvSpPr>
            <a:spLocks noChangeAspect="1"/>
          </p:cNvSpPr>
          <p:nvPr/>
        </p:nvSpPr>
        <p:spPr>
          <a:xfrm>
            <a:off x="6433224" y="4439173"/>
            <a:ext cx="4023360" cy="4023360"/>
          </a:xfrm>
          <a:prstGeom prst="ellipse">
            <a:avLst/>
          </a:prstGeom>
          <a:solidFill>
            <a:srgbClr val="0193CF">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26771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0"/>
        <p:cNvGrpSpPr/>
        <p:nvPr/>
      </p:nvGrpSpPr>
      <p:grpSpPr>
        <a:xfrm>
          <a:off x="0" y="0"/>
          <a:ext cx="0" cy="0"/>
          <a:chOff x="0" y="0"/>
          <a:chExt cx="0" cy="0"/>
        </a:xfrm>
      </p:grpSpPr>
      <p:sp>
        <p:nvSpPr>
          <p:cNvPr id="341" name="Google Shape;341;p51"/>
          <p:cNvSpPr txBox="1">
            <a:spLocks noGrp="1"/>
          </p:cNvSpPr>
          <p:nvPr>
            <p:ph type="title"/>
          </p:nvPr>
        </p:nvSpPr>
        <p:spPr>
          <a:xfrm>
            <a:off x="189689" y="1123837"/>
            <a:ext cx="2210700" cy="4601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FFFFFF"/>
              </a:buClr>
              <a:buSzPts val="2700"/>
              <a:buFont typeface="Roboto"/>
              <a:buNone/>
              <a:defRPr sz="27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2" name="Google Shape;342;p51"/>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43" name="Google Shape;343;p51"/>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44" name="Google Shape;344;p51"/>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835881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45"/>
        <p:cNvGrpSpPr/>
        <p:nvPr/>
      </p:nvGrpSpPr>
      <p:grpSpPr>
        <a:xfrm>
          <a:off x="0" y="0"/>
          <a:ext cx="0" cy="0"/>
          <a:chOff x="0" y="0"/>
          <a:chExt cx="0" cy="0"/>
        </a:xfrm>
      </p:grpSpPr>
      <p:sp>
        <p:nvSpPr>
          <p:cNvPr id="346" name="Google Shape;346;p52"/>
          <p:cNvSpPr txBox="1">
            <a:spLocks noGrp="1"/>
          </p:cNvSpPr>
          <p:nvPr>
            <p:ph type="title"/>
          </p:nvPr>
        </p:nvSpPr>
        <p:spPr>
          <a:xfrm>
            <a:off x="192024" y="1143000"/>
            <a:ext cx="2126100" cy="23775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FFFFFF"/>
              </a:buClr>
              <a:buSzPts val="2400"/>
              <a:buFont typeface="Roboto"/>
              <a:buNone/>
              <a:defRPr sz="24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7" name="Google Shape;347;p52"/>
          <p:cNvSpPr txBox="1">
            <a:spLocks noGrp="1"/>
          </p:cNvSpPr>
          <p:nvPr>
            <p:ph type="body" idx="1"/>
          </p:nvPr>
        </p:nvSpPr>
        <p:spPr>
          <a:xfrm>
            <a:off x="2900934" y="868680"/>
            <a:ext cx="5486400" cy="5120700"/>
          </a:xfrm>
          <a:prstGeom prst="rect">
            <a:avLst/>
          </a:prstGeom>
          <a:noFill/>
          <a:ln>
            <a:noFill/>
          </a:ln>
        </p:spPr>
        <p:txBody>
          <a:bodyPr spcFirstLastPara="1" wrap="square" lIns="91425" tIns="91425" rIns="91425" bIns="91425" anchor="ctr"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48" name="Google Shape;348;p52"/>
          <p:cNvSpPr txBox="1">
            <a:spLocks noGrp="1"/>
          </p:cNvSpPr>
          <p:nvPr>
            <p:ph type="body" idx="2"/>
          </p:nvPr>
        </p:nvSpPr>
        <p:spPr>
          <a:xfrm>
            <a:off x="192024" y="3494176"/>
            <a:ext cx="2126100" cy="23220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900"/>
              </a:spcBef>
              <a:spcAft>
                <a:spcPts val="0"/>
              </a:spcAft>
              <a:buClr>
                <a:schemeClr val="accent1"/>
              </a:buClr>
              <a:buSzPts val="1050"/>
              <a:buFont typeface="Noto Sans Symbols"/>
              <a:buNone/>
              <a:defRPr sz="1050" b="0" i="0" u="none" strike="noStrike" cap="none">
                <a:solidFill>
                  <a:srgbClr val="FFFFFF"/>
                </a:solidFill>
                <a:latin typeface="Lato"/>
                <a:ea typeface="Lato"/>
                <a:cs typeface="Lato"/>
                <a:sym typeface="Lato"/>
              </a:defRPr>
            </a:lvl1pPr>
            <a:lvl2pPr marL="914400" marR="0" lvl="1" indent="-228600" algn="l" rtl="0">
              <a:lnSpc>
                <a:spcPct val="90000"/>
              </a:lnSpc>
              <a:spcBef>
                <a:spcPts val="188"/>
              </a:spcBef>
              <a:spcAft>
                <a:spcPts val="0"/>
              </a:spcAft>
              <a:buClr>
                <a:schemeClr val="accent1"/>
              </a:buClr>
              <a:buSzPts val="900"/>
              <a:buFont typeface="Noto Sans Symbols"/>
              <a:buNone/>
              <a:defRPr sz="900" b="0" i="0" u="none" strike="noStrike" cap="none">
                <a:solidFill>
                  <a:srgbClr val="595959"/>
                </a:solidFill>
                <a:latin typeface="Lato"/>
                <a:ea typeface="Lato"/>
                <a:cs typeface="Lato"/>
                <a:sym typeface="Lato"/>
              </a:defRPr>
            </a:lvl2pPr>
            <a:lvl3pPr marL="1371600" marR="0" lvl="2" indent="-228600" algn="l" rtl="0">
              <a:lnSpc>
                <a:spcPct val="90000"/>
              </a:lnSpc>
              <a:spcBef>
                <a:spcPts val="188"/>
              </a:spcBef>
              <a:spcAft>
                <a:spcPts val="0"/>
              </a:spcAft>
              <a:buClr>
                <a:schemeClr val="accent1"/>
              </a:buClr>
              <a:buSzPts val="750"/>
              <a:buFont typeface="Noto Sans Symbols"/>
              <a:buNone/>
              <a:defRPr sz="750" b="0" i="0" u="none" strike="noStrike" cap="none">
                <a:solidFill>
                  <a:srgbClr val="595959"/>
                </a:solidFill>
                <a:latin typeface="Lato"/>
                <a:ea typeface="Lato"/>
                <a:cs typeface="Lato"/>
                <a:sym typeface="Lato"/>
              </a:defRPr>
            </a:lvl3pPr>
            <a:lvl4pPr marL="1828800" marR="0" lvl="3"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4pPr>
            <a:lvl5pPr marL="2286000" marR="0" lvl="4"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5pPr>
            <a:lvl6pPr marL="2743200" marR="0" lvl="5"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6pPr>
            <a:lvl7pPr marL="3200400" marR="0" lvl="6"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7pPr>
            <a:lvl8pPr marL="3657600" marR="0" lvl="7"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8pPr>
            <a:lvl9pPr marL="4114800" marR="0" lvl="8" indent="-228600" algn="l" rtl="0">
              <a:lnSpc>
                <a:spcPct val="90000"/>
              </a:lnSpc>
              <a:spcBef>
                <a:spcPts val="188"/>
              </a:spcBef>
              <a:spcAft>
                <a:spcPts val="188"/>
              </a:spcAft>
              <a:buClr>
                <a:schemeClr val="accent1"/>
              </a:buClr>
              <a:buSzPts val="675"/>
              <a:buFont typeface="Noto Sans Symbols"/>
              <a:buNone/>
              <a:defRPr sz="675" b="0" i="0" u="none" strike="noStrike" cap="none">
                <a:solidFill>
                  <a:srgbClr val="595959"/>
                </a:solidFill>
                <a:latin typeface="Lato"/>
                <a:ea typeface="Lato"/>
                <a:cs typeface="Lato"/>
                <a:sym typeface="Lato"/>
              </a:defRPr>
            </a:lvl9pPr>
          </a:lstStyle>
          <a:p>
            <a:endParaRPr/>
          </a:p>
        </p:txBody>
      </p:sp>
      <p:sp>
        <p:nvSpPr>
          <p:cNvPr id="349" name="Google Shape;349;p52"/>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50" name="Google Shape;350;p52"/>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51" name="Google Shape;351;p52"/>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01980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52"/>
        <p:cNvGrpSpPr/>
        <p:nvPr/>
      </p:nvGrpSpPr>
      <p:grpSpPr>
        <a:xfrm>
          <a:off x="0" y="0"/>
          <a:ext cx="0" cy="0"/>
          <a:chOff x="0" y="0"/>
          <a:chExt cx="0" cy="0"/>
        </a:xfrm>
      </p:grpSpPr>
      <p:sp>
        <p:nvSpPr>
          <p:cNvPr id="353" name="Google Shape;353;p53"/>
          <p:cNvSpPr txBox="1">
            <a:spLocks noGrp="1"/>
          </p:cNvSpPr>
          <p:nvPr>
            <p:ph type="title"/>
          </p:nvPr>
        </p:nvSpPr>
        <p:spPr>
          <a:xfrm>
            <a:off x="192024" y="1143000"/>
            <a:ext cx="2126100" cy="23775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FFFFFF"/>
              </a:buClr>
              <a:buSzPts val="2400"/>
              <a:buFont typeface="Roboto"/>
              <a:buNone/>
              <a:defRPr sz="24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4" name="Google Shape;354;p53"/>
          <p:cNvSpPr>
            <a:spLocks noGrp="1"/>
          </p:cNvSpPr>
          <p:nvPr>
            <p:ph type="pic" idx="2"/>
          </p:nvPr>
        </p:nvSpPr>
        <p:spPr>
          <a:xfrm>
            <a:off x="2677983" y="767419"/>
            <a:ext cx="6086400" cy="5330700"/>
          </a:xfrm>
          <a:prstGeom prst="rect">
            <a:avLst/>
          </a:prstGeom>
          <a:solidFill>
            <a:srgbClr val="BFBFBF"/>
          </a:solidFill>
          <a:ln>
            <a:noFill/>
          </a:ln>
        </p:spPr>
        <p:txBody>
          <a:bodyPr spcFirstLastPara="1" wrap="square" lIns="91425" tIns="91425" rIns="91425" bIns="91425" anchor="t" anchorCtr="0"/>
          <a:lstStyle>
            <a:lvl1pPr marR="0" lvl="0" algn="l" rtl="0">
              <a:lnSpc>
                <a:spcPct val="90000"/>
              </a:lnSpc>
              <a:spcBef>
                <a:spcPts val="900"/>
              </a:spcBef>
              <a:spcAft>
                <a:spcPts val="0"/>
              </a:spcAft>
              <a:buClr>
                <a:schemeClr val="accent1"/>
              </a:buClr>
              <a:buSzPts val="2400"/>
              <a:buFont typeface="Noto Sans Symbols"/>
              <a:buNone/>
              <a:defRPr sz="2400" b="0" i="0" u="none" strike="noStrike" cap="none">
                <a:solidFill>
                  <a:srgbClr val="595959"/>
                </a:solidFill>
                <a:latin typeface="Lato"/>
                <a:ea typeface="Lato"/>
                <a:cs typeface="Lato"/>
                <a:sym typeface="Lato"/>
              </a:defRPr>
            </a:lvl1pPr>
            <a:lvl2pPr marR="0" lvl="1" algn="l" rtl="0">
              <a:lnSpc>
                <a:spcPct val="90000"/>
              </a:lnSpc>
              <a:spcBef>
                <a:spcPts val="188"/>
              </a:spcBef>
              <a:spcAft>
                <a:spcPts val="0"/>
              </a:spcAft>
              <a:buClr>
                <a:schemeClr val="accent1"/>
              </a:buClr>
              <a:buSzPts val="2100"/>
              <a:buFont typeface="Noto Sans Symbols"/>
              <a:buNone/>
              <a:defRPr sz="2100" b="0" i="0" u="none" strike="noStrike" cap="none">
                <a:solidFill>
                  <a:srgbClr val="595959"/>
                </a:solidFill>
                <a:latin typeface="Lato"/>
                <a:ea typeface="Lato"/>
                <a:cs typeface="Lato"/>
                <a:sym typeface="Lato"/>
              </a:defRPr>
            </a:lvl2pPr>
            <a:lvl3pPr marR="0" lvl="2" algn="l" rtl="0">
              <a:lnSpc>
                <a:spcPct val="90000"/>
              </a:lnSpc>
              <a:spcBef>
                <a:spcPts val="188"/>
              </a:spcBef>
              <a:spcAft>
                <a:spcPts val="0"/>
              </a:spcAft>
              <a:buClr>
                <a:schemeClr val="accent1"/>
              </a:buClr>
              <a:buSzPts val="1800"/>
              <a:buFont typeface="Noto Sans Symbols"/>
              <a:buNone/>
              <a:defRPr sz="1800" b="0" i="0" u="none" strike="noStrike" cap="none">
                <a:solidFill>
                  <a:srgbClr val="595959"/>
                </a:solidFill>
                <a:latin typeface="Lato"/>
                <a:ea typeface="Lato"/>
                <a:cs typeface="Lato"/>
                <a:sym typeface="Lato"/>
              </a:defRPr>
            </a:lvl3pPr>
            <a:lvl4pPr marR="0" lvl="3" algn="l"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4pPr>
            <a:lvl5pPr marR="0" lvl="4" algn="l"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5pPr>
            <a:lvl6pPr marR="0" lvl="5" algn="l"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6pPr>
            <a:lvl7pPr marR="0" lvl="6" algn="l"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7pPr>
            <a:lvl8pPr marR="0" lvl="7" algn="l" rtl="0">
              <a:lnSpc>
                <a:spcPct val="90000"/>
              </a:lnSpc>
              <a:spcBef>
                <a:spcPts val="188"/>
              </a:spcBef>
              <a:spcAft>
                <a:spcPts val="0"/>
              </a:spcAft>
              <a:buClr>
                <a:schemeClr val="accent1"/>
              </a:buClr>
              <a:buSzPts val="1500"/>
              <a:buFont typeface="Noto Sans Symbols"/>
              <a:buNone/>
              <a:defRPr sz="1500" b="0" i="0" u="none" strike="noStrike" cap="none">
                <a:solidFill>
                  <a:srgbClr val="595959"/>
                </a:solidFill>
                <a:latin typeface="Lato"/>
                <a:ea typeface="Lato"/>
                <a:cs typeface="Lato"/>
                <a:sym typeface="Lato"/>
              </a:defRPr>
            </a:lvl8pPr>
            <a:lvl9pPr marR="0" lvl="8" algn="l" rtl="0">
              <a:lnSpc>
                <a:spcPct val="90000"/>
              </a:lnSpc>
              <a:spcBef>
                <a:spcPts val="188"/>
              </a:spcBef>
              <a:spcAft>
                <a:spcPts val="188"/>
              </a:spcAft>
              <a:buClr>
                <a:schemeClr val="accent1"/>
              </a:buClr>
              <a:buSzPts val="1500"/>
              <a:buFont typeface="Noto Sans Symbols"/>
              <a:buNone/>
              <a:defRPr sz="1500" b="0" i="0" u="none" strike="noStrike" cap="none">
                <a:solidFill>
                  <a:srgbClr val="595959"/>
                </a:solidFill>
                <a:latin typeface="Lato"/>
                <a:ea typeface="Lato"/>
                <a:cs typeface="Lato"/>
                <a:sym typeface="Lato"/>
              </a:defRPr>
            </a:lvl9pPr>
          </a:lstStyle>
          <a:p>
            <a:endParaRPr/>
          </a:p>
        </p:txBody>
      </p:sp>
      <p:sp>
        <p:nvSpPr>
          <p:cNvPr id="355" name="Google Shape;355;p53"/>
          <p:cNvSpPr txBox="1">
            <a:spLocks noGrp="1"/>
          </p:cNvSpPr>
          <p:nvPr>
            <p:ph type="body" idx="1"/>
          </p:nvPr>
        </p:nvSpPr>
        <p:spPr>
          <a:xfrm>
            <a:off x="192024" y="3493008"/>
            <a:ext cx="2126100" cy="2322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900"/>
              </a:spcBef>
              <a:spcAft>
                <a:spcPts val="0"/>
              </a:spcAft>
              <a:buClr>
                <a:schemeClr val="accent1"/>
              </a:buClr>
              <a:buSzPts val="1050"/>
              <a:buFont typeface="Noto Sans Symbols"/>
              <a:buNone/>
              <a:defRPr sz="1050" b="0" i="0" u="none" strike="noStrike" cap="none">
                <a:solidFill>
                  <a:srgbClr val="FFFFFF"/>
                </a:solidFill>
                <a:latin typeface="Lato"/>
                <a:ea typeface="Lato"/>
                <a:cs typeface="Lato"/>
                <a:sym typeface="Lato"/>
              </a:defRPr>
            </a:lvl1pPr>
            <a:lvl2pPr marL="914400" marR="0" lvl="1" indent="-228600" algn="l" rtl="0">
              <a:lnSpc>
                <a:spcPct val="90000"/>
              </a:lnSpc>
              <a:spcBef>
                <a:spcPts val="188"/>
              </a:spcBef>
              <a:spcAft>
                <a:spcPts val="0"/>
              </a:spcAft>
              <a:buClr>
                <a:schemeClr val="accent1"/>
              </a:buClr>
              <a:buSzPts val="900"/>
              <a:buFont typeface="Noto Sans Symbols"/>
              <a:buNone/>
              <a:defRPr sz="900" b="0" i="0" u="none" strike="noStrike" cap="none">
                <a:solidFill>
                  <a:srgbClr val="595959"/>
                </a:solidFill>
                <a:latin typeface="Lato"/>
                <a:ea typeface="Lato"/>
                <a:cs typeface="Lato"/>
                <a:sym typeface="Lato"/>
              </a:defRPr>
            </a:lvl2pPr>
            <a:lvl3pPr marL="1371600" marR="0" lvl="2" indent="-228600" algn="l" rtl="0">
              <a:lnSpc>
                <a:spcPct val="90000"/>
              </a:lnSpc>
              <a:spcBef>
                <a:spcPts val="188"/>
              </a:spcBef>
              <a:spcAft>
                <a:spcPts val="0"/>
              </a:spcAft>
              <a:buClr>
                <a:schemeClr val="accent1"/>
              </a:buClr>
              <a:buSzPts val="750"/>
              <a:buFont typeface="Noto Sans Symbols"/>
              <a:buNone/>
              <a:defRPr sz="750" b="0" i="0" u="none" strike="noStrike" cap="none">
                <a:solidFill>
                  <a:srgbClr val="595959"/>
                </a:solidFill>
                <a:latin typeface="Lato"/>
                <a:ea typeface="Lato"/>
                <a:cs typeface="Lato"/>
                <a:sym typeface="Lato"/>
              </a:defRPr>
            </a:lvl3pPr>
            <a:lvl4pPr marL="1828800" marR="0" lvl="3"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4pPr>
            <a:lvl5pPr marL="2286000" marR="0" lvl="4"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5pPr>
            <a:lvl6pPr marL="2743200" marR="0" lvl="5"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6pPr>
            <a:lvl7pPr marL="3200400" marR="0" lvl="6"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7pPr>
            <a:lvl8pPr marL="3657600" marR="0" lvl="7" indent="-228600" algn="l" rtl="0">
              <a:lnSpc>
                <a:spcPct val="90000"/>
              </a:lnSpc>
              <a:spcBef>
                <a:spcPts val="188"/>
              </a:spcBef>
              <a:spcAft>
                <a:spcPts val="0"/>
              </a:spcAft>
              <a:buClr>
                <a:schemeClr val="accent1"/>
              </a:buClr>
              <a:buSzPts val="675"/>
              <a:buFont typeface="Noto Sans Symbols"/>
              <a:buNone/>
              <a:defRPr sz="675" b="0" i="0" u="none" strike="noStrike" cap="none">
                <a:solidFill>
                  <a:srgbClr val="595959"/>
                </a:solidFill>
                <a:latin typeface="Lato"/>
                <a:ea typeface="Lato"/>
                <a:cs typeface="Lato"/>
                <a:sym typeface="Lato"/>
              </a:defRPr>
            </a:lvl8pPr>
            <a:lvl9pPr marL="4114800" marR="0" lvl="8" indent="-228600" algn="l" rtl="0">
              <a:lnSpc>
                <a:spcPct val="90000"/>
              </a:lnSpc>
              <a:spcBef>
                <a:spcPts val="188"/>
              </a:spcBef>
              <a:spcAft>
                <a:spcPts val="188"/>
              </a:spcAft>
              <a:buClr>
                <a:schemeClr val="accent1"/>
              </a:buClr>
              <a:buSzPts val="675"/>
              <a:buFont typeface="Noto Sans Symbols"/>
              <a:buNone/>
              <a:defRPr sz="675" b="0" i="0" u="none" strike="noStrike" cap="none">
                <a:solidFill>
                  <a:srgbClr val="595959"/>
                </a:solidFill>
                <a:latin typeface="Lato"/>
                <a:ea typeface="Lato"/>
                <a:cs typeface="Lato"/>
                <a:sym typeface="Lato"/>
              </a:defRPr>
            </a:lvl9pPr>
          </a:lstStyle>
          <a:p>
            <a:endParaRPr/>
          </a:p>
        </p:txBody>
      </p:sp>
      <p:sp>
        <p:nvSpPr>
          <p:cNvPr id="356" name="Google Shape;356;p53"/>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57" name="Google Shape;357;p53"/>
          <p:cNvSpPr txBox="1">
            <a:spLocks noGrp="1"/>
          </p:cNvSpPr>
          <p:nvPr>
            <p:ph type="ftr" idx="11"/>
          </p:nvPr>
        </p:nvSpPr>
        <p:spPr>
          <a:xfrm>
            <a:off x="2624326"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58" name="Google Shape;358;p53"/>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1729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59"/>
        <p:cNvGrpSpPr/>
        <p:nvPr/>
      </p:nvGrpSpPr>
      <p:grpSpPr>
        <a:xfrm>
          <a:off x="0" y="0"/>
          <a:ext cx="0" cy="0"/>
          <a:chOff x="0" y="0"/>
          <a:chExt cx="0" cy="0"/>
        </a:xfrm>
      </p:grpSpPr>
      <p:sp>
        <p:nvSpPr>
          <p:cNvPr id="360" name="Google Shape;360;p54"/>
          <p:cNvSpPr txBox="1">
            <a:spLocks noGrp="1"/>
          </p:cNvSpPr>
          <p:nvPr>
            <p:ph type="title"/>
          </p:nvPr>
        </p:nvSpPr>
        <p:spPr>
          <a:xfrm>
            <a:off x="189689" y="1123837"/>
            <a:ext cx="2210700" cy="4601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FFFFFF"/>
              </a:buClr>
              <a:buSzPts val="2700"/>
              <a:buFont typeface="Roboto"/>
              <a:buNone/>
              <a:defRPr sz="27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1" name="Google Shape;361;p54"/>
          <p:cNvSpPr txBox="1">
            <a:spLocks noGrp="1"/>
          </p:cNvSpPr>
          <p:nvPr>
            <p:ph type="body" idx="1"/>
          </p:nvPr>
        </p:nvSpPr>
        <p:spPr>
          <a:xfrm rot="5400000">
            <a:off x="3084801" y="681258"/>
            <a:ext cx="5120700" cy="5486400"/>
          </a:xfrm>
          <a:prstGeom prst="rect">
            <a:avLst/>
          </a:prstGeom>
          <a:noFill/>
          <a:ln>
            <a:noFill/>
          </a:ln>
        </p:spPr>
        <p:txBody>
          <a:bodyPr spcFirstLastPara="1" wrap="square" lIns="91425" tIns="91425" rIns="91425" bIns="91425" anchor="t"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62" name="Google Shape;362;p54"/>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63" name="Google Shape;363;p54"/>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64" name="Google Shape;364;p54"/>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41615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65"/>
        <p:cNvGrpSpPr/>
        <p:nvPr/>
      </p:nvGrpSpPr>
      <p:grpSpPr>
        <a:xfrm>
          <a:off x="0" y="0"/>
          <a:ext cx="0" cy="0"/>
          <a:chOff x="0" y="0"/>
          <a:chExt cx="0" cy="0"/>
        </a:xfrm>
      </p:grpSpPr>
      <p:sp>
        <p:nvSpPr>
          <p:cNvPr id="366" name="Google Shape;366;p55"/>
          <p:cNvSpPr txBox="1">
            <a:spLocks noGrp="1"/>
          </p:cNvSpPr>
          <p:nvPr>
            <p:ph type="title"/>
          </p:nvPr>
        </p:nvSpPr>
        <p:spPr>
          <a:xfrm rot="5400000">
            <a:off x="-1133700" y="2409900"/>
            <a:ext cx="4953300" cy="21147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FFFFFF"/>
              </a:buClr>
              <a:buSzPts val="2700"/>
              <a:buFont typeface="Roboto"/>
              <a:buNone/>
              <a:defRPr sz="27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7" name="Google Shape;367;p55"/>
          <p:cNvSpPr txBox="1">
            <a:spLocks noGrp="1"/>
          </p:cNvSpPr>
          <p:nvPr>
            <p:ph type="body" idx="1"/>
          </p:nvPr>
        </p:nvSpPr>
        <p:spPr>
          <a:xfrm rot="5400000">
            <a:off x="3083784" y="685830"/>
            <a:ext cx="5120700" cy="5486400"/>
          </a:xfrm>
          <a:prstGeom prst="rect">
            <a:avLst/>
          </a:prstGeom>
          <a:noFill/>
          <a:ln>
            <a:noFill/>
          </a:ln>
        </p:spPr>
        <p:txBody>
          <a:bodyPr spcFirstLastPara="1" wrap="square" lIns="91425" tIns="91425" rIns="91425" bIns="91425" anchor="t"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368" name="Google Shape;368;p55"/>
          <p:cNvSpPr txBox="1">
            <a:spLocks noGrp="1"/>
          </p:cNvSpPr>
          <p:nvPr>
            <p:ph type="dt" idx="10"/>
          </p:nvPr>
        </p:nvSpPr>
        <p:spPr>
          <a:xfrm>
            <a:off x="196849" y="6356351"/>
            <a:ext cx="2057400" cy="365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69" name="Google Shape;369;p55"/>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370" name="Google Shape;370;p55"/>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780950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AAE3B6-E14C-4D9E-BD99-C73A011A1A16}"/>
              </a:ext>
            </a:extLst>
          </p:cNvPr>
          <p:cNvPicPr>
            <a:picLocks noChangeAspect="1"/>
          </p:cNvPicPr>
          <p:nvPr userDrawn="1"/>
        </p:nvPicPr>
        <p:blipFill rotWithShape="1">
          <a:blip r:embed="rId2" r:link="rId3" cstate="screen">
            <a:extLst>
              <a:ext uri="{28A0092B-C50C-407E-A947-70E740481C1C}">
                <a14:useLocalDpi xmlns:a14="http://schemas.microsoft.com/office/drawing/2010/main"/>
              </a:ext>
            </a:extLst>
          </a:blip>
          <a:srcRect/>
          <a:stretch>
            <a:fillRect/>
          </a:stretch>
        </p:blipFill>
        <p:spPr>
          <a:xfrm>
            <a:off x="0" y="0"/>
            <a:ext cx="9220200" cy="6858000"/>
          </a:xfrm>
          <a:prstGeom prst="rect">
            <a:avLst/>
          </a:prstGeom>
        </p:spPr>
      </p:pic>
    </p:spTree>
    <p:extLst>
      <p:ext uri="{BB962C8B-B14F-4D97-AF65-F5344CB8AC3E}">
        <p14:creationId xmlns:p14="http://schemas.microsoft.com/office/powerpoint/2010/main" val="23947235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57720"/>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3058535" y="-1516506"/>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4F97B92-E3CD-4BAB-BADC-8B9891E44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34553338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57720"/>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785842" y="2431241"/>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8E635F-6959-4C8D-957B-71DE8AACAC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6959"/>
            <a:ext cx="3099258" cy="538738"/>
          </a:xfrm>
          <a:prstGeom prst="rect">
            <a:avLst/>
          </a:prstGeom>
        </p:spPr>
      </p:pic>
    </p:spTree>
    <p:extLst>
      <p:ext uri="{BB962C8B-B14F-4D97-AF65-F5344CB8AC3E}">
        <p14:creationId xmlns:p14="http://schemas.microsoft.com/office/powerpoint/2010/main" val="17313002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7720"/>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userDrawn="1"/>
        </p:nvSpPr>
        <p:spPr>
          <a:xfrm>
            <a:off x="-2039686" y="-1526832"/>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B28936-DD50-4EF1-B387-39C2C72597E1}"/>
              </a:ext>
            </a:extLst>
          </p:cNvPr>
          <p:cNvSpPr/>
          <p:nvPr userDrawn="1"/>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3768397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193CF"/>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userDrawn="1"/>
        </p:nvSpPr>
        <p:spPr>
          <a:xfrm>
            <a:off x="4097727" y="-1815067"/>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B28936-DD50-4EF1-B387-39C2C72597E1}"/>
              </a:ext>
            </a:extLst>
          </p:cNvPr>
          <p:cNvSpPr/>
          <p:nvPr userDrawn="1"/>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3795997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7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0081" y="2546082"/>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597519" y="-3456262"/>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E7A5A3-AE66-4FCC-90A4-BAE1C3E0B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4834393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9C143"/>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userDrawn="1"/>
        </p:nvSpPr>
        <p:spPr>
          <a:xfrm>
            <a:off x="7149377" y="-204817"/>
            <a:ext cx="3820792" cy="3809021"/>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6B28936-DD50-4EF1-B387-39C2C72597E1}"/>
              </a:ext>
            </a:extLst>
          </p:cNvPr>
          <p:cNvSpPr/>
          <p:nvPr userDrawn="1"/>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7174702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79C143"/>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785842" y="2431241"/>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33614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0193CF"/>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3058535" y="-1516506"/>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E7A5A3-AE66-4FCC-90A4-BAE1C3E0B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5373741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userDrawn="1"/>
        </p:nvSpPr>
        <p:spPr>
          <a:xfrm>
            <a:off x="157654" y="156289"/>
            <a:ext cx="8828692" cy="6545422"/>
          </a:xfrm>
          <a:prstGeom prst="rect">
            <a:avLst/>
          </a:prstGeom>
          <a:solidFill>
            <a:srgbClr val="F57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41733" y="1148398"/>
            <a:ext cx="5122236" cy="613778"/>
          </a:xfrm>
          <a:prstGeom prst="rect">
            <a:avLst/>
          </a:prstGeom>
        </p:spPr>
        <p:txBody>
          <a:bodyPr>
            <a:normAutofit/>
          </a:bodyPr>
          <a:lstStyle>
            <a:lvl1pPr>
              <a:defRPr sz="2400" b="1">
                <a:solidFill>
                  <a:schemeClr val="bg1"/>
                </a:solidFill>
                <a:latin typeface="HelveticaNeueLT Std" panose="020B0604020202020204" pitchFamily="34" charset="0"/>
              </a:defRPr>
            </a:lvl1pPr>
          </a:lstStyle>
          <a:p>
            <a:r>
              <a:rPr lang="en-US" dirty="0"/>
              <a:t>Click to edit Master title style</a:t>
            </a:r>
          </a:p>
        </p:txBody>
      </p:sp>
      <p:sp>
        <p:nvSpPr>
          <p:cNvPr id="7" name="Picture Placeholder 6">
            <a:extLst>
              <a:ext uri="{FF2B5EF4-FFF2-40B4-BE49-F238E27FC236}">
                <a16:creationId xmlns:a16="http://schemas.microsoft.com/office/drawing/2014/main" id="{59B63F4D-3938-4D6E-875C-6C0E88ACBB72}"/>
              </a:ext>
            </a:extLst>
          </p:cNvPr>
          <p:cNvSpPr>
            <a:spLocks noGrp="1"/>
          </p:cNvSpPr>
          <p:nvPr>
            <p:ph type="pic" sz="quarter" idx="10"/>
          </p:nvPr>
        </p:nvSpPr>
        <p:spPr>
          <a:xfrm>
            <a:off x="3241733" y="2040292"/>
            <a:ext cx="5122236" cy="3893033"/>
          </a:xfrm>
        </p:spPr>
        <p:txBody>
          <a:bodyPr/>
          <a:lstStyle/>
          <a:p>
            <a:endParaRPr lang="en-US"/>
          </a:p>
        </p:txBody>
      </p:sp>
      <p:sp>
        <p:nvSpPr>
          <p:cNvPr id="11" name="Text Placeholder 10">
            <a:extLst>
              <a:ext uri="{FF2B5EF4-FFF2-40B4-BE49-F238E27FC236}">
                <a16:creationId xmlns:a16="http://schemas.microsoft.com/office/drawing/2014/main" id="{0A2AA8D8-DDEF-4218-A380-AACEE7F6297E}"/>
              </a:ext>
            </a:extLst>
          </p:cNvPr>
          <p:cNvSpPr>
            <a:spLocks noGrp="1"/>
          </p:cNvSpPr>
          <p:nvPr>
            <p:ph type="body" sz="quarter" idx="11" hasCustomPrompt="1"/>
          </p:nvPr>
        </p:nvSpPr>
        <p:spPr>
          <a:xfrm>
            <a:off x="570223" y="1148398"/>
            <a:ext cx="2367329" cy="3322637"/>
          </a:xfrm>
        </p:spPr>
        <p:txBody>
          <a:bodyPr>
            <a:normAutofit/>
          </a:bodyPr>
          <a:lstStyle>
            <a:lvl1pPr marL="0" indent="0">
              <a:buNone/>
              <a:defRPr sz="4400" b="1">
                <a:solidFill>
                  <a:schemeClr val="bg1"/>
                </a:solidFill>
                <a:latin typeface="Helvetica Neue"/>
              </a:defRPr>
            </a:lvl1pPr>
          </a:lstStyle>
          <a:p>
            <a:pPr lvl="0"/>
            <a:r>
              <a:rPr lang="en-US" dirty="0"/>
              <a:t>Title here</a:t>
            </a:r>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Tree>
    <p:extLst>
      <p:ext uri="{BB962C8B-B14F-4D97-AF65-F5344CB8AC3E}">
        <p14:creationId xmlns:p14="http://schemas.microsoft.com/office/powerpoint/2010/main" val="19727956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userDrawn="1"/>
        </p:nvSpPr>
        <p:spPr>
          <a:xfrm>
            <a:off x="157654" y="156289"/>
            <a:ext cx="8828692" cy="6545422"/>
          </a:xfrm>
          <a:prstGeom prst="rect">
            <a:avLst/>
          </a:prstGeom>
          <a:solidFill>
            <a:srgbClr val="79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12" name="Title 1">
            <a:extLst>
              <a:ext uri="{FF2B5EF4-FFF2-40B4-BE49-F238E27FC236}">
                <a16:creationId xmlns:a16="http://schemas.microsoft.com/office/drawing/2014/main" id="{BA887C83-C2ED-482B-A132-477D1854CCA5}"/>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097270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userDrawn="1"/>
        </p:nvSpPr>
        <p:spPr>
          <a:xfrm>
            <a:off x="157654" y="156289"/>
            <a:ext cx="8828692" cy="6545422"/>
          </a:xfrm>
          <a:prstGeom prst="rect">
            <a:avLst/>
          </a:prstGeom>
          <a:solidFill>
            <a:srgbClr val="01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8" name="Title 1">
            <a:extLst>
              <a:ext uri="{FF2B5EF4-FFF2-40B4-BE49-F238E27FC236}">
                <a16:creationId xmlns:a16="http://schemas.microsoft.com/office/drawing/2014/main" id="{6E520019-BEE4-484D-97C6-B05FD27CB217}"/>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8447832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4913712" y="550444"/>
            <a:ext cx="6483940" cy="6173085"/>
          </a:xfrm>
          <a:prstGeom prst="ellipse">
            <a:avLst/>
          </a:prstGeom>
          <a:noFill/>
          <a:ln w="38100">
            <a:solidFill>
              <a:srgbClr val="81BE41">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D0C960-F5D1-43CF-BFB9-BEA985C83D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Tree>
    <p:extLst>
      <p:ext uri="{BB962C8B-B14F-4D97-AF65-F5344CB8AC3E}">
        <p14:creationId xmlns:p14="http://schemas.microsoft.com/office/powerpoint/2010/main" val="61132732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userDrawn="1"/>
        </p:nvSpPr>
        <p:spPr>
          <a:xfrm>
            <a:off x="3058535" y="-1516506"/>
            <a:ext cx="6483940" cy="6173085"/>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D34D46-382B-419F-A964-BB9E257DC1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Tree>
    <p:extLst>
      <p:ext uri="{BB962C8B-B14F-4D97-AF65-F5344CB8AC3E}">
        <p14:creationId xmlns:p14="http://schemas.microsoft.com/office/powerpoint/2010/main" val="14120916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70642-883F-49C0-A2BB-774D3CFBB3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6" name="Oval 5">
            <a:extLst>
              <a:ext uri="{FF2B5EF4-FFF2-40B4-BE49-F238E27FC236}">
                <a16:creationId xmlns:a16="http://schemas.microsoft.com/office/drawing/2014/main" id="{3737B6F1-88F9-4C60-8AC7-59104A54FCC4}"/>
              </a:ext>
            </a:extLst>
          </p:cNvPr>
          <p:cNvSpPr/>
          <p:nvPr userDrawn="1"/>
        </p:nvSpPr>
        <p:spPr>
          <a:xfrm>
            <a:off x="-785842" y="2431241"/>
            <a:ext cx="648394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80822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CD96BF3-47AA-4CA7-8145-067CA5FC131C}"/>
              </a:ext>
            </a:extLst>
          </p:cNvPr>
          <p:cNvGrpSpPr/>
          <p:nvPr userDrawn="1"/>
        </p:nvGrpSpPr>
        <p:grpSpPr>
          <a:xfrm>
            <a:off x="713539" y="1536275"/>
            <a:ext cx="7973392" cy="1296029"/>
            <a:chOff x="651992" y="1599193"/>
            <a:chExt cx="7973392" cy="1296029"/>
          </a:xfrm>
        </p:grpSpPr>
        <p:sp>
          <p:nvSpPr>
            <p:cNvPr id="9" name="Rectangle 8">
              <a:extLst>
                <a:ext uri="{FF2B5EF4-FFF2-40B4-BE49-F238E27FC236}">
                  <a16:creationId xmlns:a16="http://schemas.microsoft.com/office/drawing/2014/main" id="{0EF8A2D7-7277-42DB-9069-5171065E8787}"/>
                </a:ext>
              </a:extLst>
            </p:cNvPr>
            <p:cNvSpPr/>
            <p:nvPr/>
          </p:nvSpPr>
          <p:spPr>
            <a:xfrm>
              <a:off x="713539" y="2587445"/>
              <a:ext cx="7911845" cy="307777"/>
            </a:xfrm>
            <a:prstGeom prst="rect">
              <a:avLst/>
            </a:prstGeom>
          </p:spPr>
          <p:txBody>
            <a:bodyPr wrap="square">
              <a:spAutoFit/>
            </a:bodyPr>
            <a:lstStyle/>
            <a:p>
              <a:pPr lvl="0">
                <a:spcBef>
                  <a:spcPts val="0"/>
                </a:spcBef>
                <a:buNone/>
              </a:pPr>
              <a:endParaRPr lang="en-US" sz="1400" dirty="0">
                <a:solidFill>
                  <a:srgbClr val="2026FD"/>
                </a:solidFill>
                <a:highlight>
                  <a:srgbClr val="FFFFFF"/>
                </a:highlight>
                <a:latin typeface="Helvetica Neue Light"/>
              </a:endParaRPr>
            </a:p>
          </p:txBody>
        </p:sp>
        <p:sp>
          <p:nvSpPr>
            <p:cNvPr id="10" name="Rectangle 9">
              <a:extLst>
                <a:ext uri="{FF2B5EF4-FFF2-40B4-BE49-F238E27FC236}">
                  <a16:creationId xmlns:a16="http://schemas.microsoft.com/office/drawing/2014/main" id="{456FF030-80FA-49DE-A10D-07EB6DBBD040}"/>
                </a:ext>
              </a:extLst>
            </p:cNvPr>
            <p:cNvSpPr/>
            <p:nvPr/>
          </p:nvSpPr>
          <p:spPr>
            <a:xfrm>
              <a:off x="651992" y="1599193"/>
              <a:ext cx="184731" cy="830997"/>
            </a:xfrm>
            <a:prstGeom prst="rect">
              <a:avLst/>
            </a:prstGeom>
          </p:spPr>
          <p:txBody>
            <a:bodyPr wrap="none">
              <a:spAutoFit/>
            </a:bodyPr>
            <a:lstStyle/>
            <a:p>
              <a:endParaRPr lang="en-US" sz="4800" dirty="0">
                <a:solidFill>
                  <a:schemeClr val="tx1">
                    <a:lumMod val="65000"/>
                    <a:lumOff val="35000"/>
                  </a:schemeClr>
                </a:solidFill>
                <a:latin typeface="Helvetica Neue"/>
              </a:endParaRPr>
            </a:p>
          </p:txBody>
        </p:sp>
      </p:grpSp>
      <p:sp>
        <p:nvSpPr>
          <p:cNvPr id="11" name="Rectangle 10">
            <a:extLst>
              <a:ext uri="{FF2B5EF4-FFF2-40B4-BE49-F238E27FC236}">
                <a16:creationId xmlns:a16="http://schemas.microsoft.com/office/drawing/2014/main" id="{B321DC93-03A4-471C-A26A-7C13E041EBBB}"/>
              </a:ext>
            </a:extLst>
          </p:cNvPr>
          <p:cNvSpPr/>
          <p:nvPr userDrawn="1"/>
        </p:nvSpPr>
        <p:spPr>
          <a:xfrm>
            <a:off x="713539" y="589845"/>
            <a:ext cx="7716922" cy="525439"/>
          </a:xfrm>
          <a:prstGeom prst="rect">
            <a:avLst/>
          </a:prstGeom>
          <a:solidFill>
            <a:srgbClr val="F577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16F5E79-3A74-405E-96B3-72AF1D49B2FE}"/>
              </a:ext>
            </a:extLst>
          </p:cNvPr>
          <p:cNvCxnSpPr/>
          <p:nvPr userDrawn="1"/>
        </p:nvCxnSpPr>
        <p:spPr>
          <a:xfrm>
            <a:off x="713539" y="1441938"/>
            <a:ext cx="2531085" cy="0"/>
          </a:xfrm>
          <a:prstGeom prst="line">
            <a:avLst/>
          </a:prstGeom>
          <a:ln w="57150">
            <a:solidFill>
              <a:srgbClr val="F5772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5B6A01E-0AD2-427E-A276-595E4B6623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16" name="Oval 15">
            <a:extLst>
              <a:ext uri="{FF2B5EF4-FFF2-40B4-BE49-F238E27FC236}">
                <a16:creationId xmlns:a16="http://schemas.microsoft.com/office/drawing/2014/main" id="{0355031E-A5E8-4A52-92D3-70F5462C124B}"/>
              </a:ext>
            </a:extLst>
          </p:cNvPr>
          <p:cNvSpPr/>
          <p:nvPr userDrawn="1"/>
        </p:nvSpPr>
        <p:spPr>
          <a:xfrm>
            <a:off x="4943424" y="3144913"/>
            <a:ext cx="6483940" cy="6173085"/>
          </a:xfrm>
          <a:prstGeom prst="ellipse">
            <a:avLst/>
          </a:prstGeom>
          <a:noFill/>
          <a:ln w="38100">
            <a:solidFill>
              <a:srgbClr val="F57720">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933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12153"/>
            <a:ext cx="8828692" cy="6545422"/>
          </a:xfrm>
          <a:prstGeom prst="rect">
            <a:avLst/>
          </a:prstGeom>
          <a:solidFill>
            <a:srgbClr val="F57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A2AA8D8-DDEF-4218-A380-AACEE7F6297E}"/>
              </a:ext>
            </a:extLst>
          </p:cNvPr>
          <p:cNvSpPr>
            <a:spLocks noGrp="1"/>
          </p:cNvSpPr>
          <p:nvPr>
            <p:ph type="body" sz="quarter" idx="11"/>
          </p:nvPr>
        </p:nvSpPr>
        <p:spPr>
          <a:xfrm>
            <a:off x="570223" y="1148398"/>
            <a:ext cx="2367329" cy="3322637"/>
          </a:xfrm>
        </p:spPr>
        <p:txBody>
          <a:bodyPr>
            <a:normAutofit/>
          </a:bodyPr>
          <a:lstStyle>
            <a:lvl1pPr marL="0" indent="0">
              <a:buNone/>
              <a:defRPr sz="4400" b="1">
                <a:solidFill>
                  <a:schemeClr val="bg1"/>
                </a:solidFill>
                <a:latin typeface="Helvetica Neue"/>
              </a:defRPr>
            </a:lvl1pPr>
          </a:lstStyle>
          <a:p>
            <a:pPr lvl="0"/>
            <a:r>
              <a:rPr lang="en-US"/>
              <a:t>Edit Master text styles</a:t>
            </a:r>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Tree>
    <p:extLst>
      <p:ext uri="{BB962C8B-B14F-4D97-AF65-F5344CB8AC3E}">
        <p14:creationId xmlns:p14="http://schemas.microsoft.com/office/powerpoint/2010/main" val="20351490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userDrawn="1"/>
        </p:nvSpPr>
        <p:spPr>
          <a:xfrm>
            <a:off x="713539" y="589845"/>
            <a:ext cx="7716922" cy="525439"/>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userDrawn="1"/>
        </p:nvCxnSpPr>
        <p:spPr>
          <a:xfrm>
            <a:off x="713539" y="1441938"/>
            <a:ext cx="2531085"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125BCDD-D362-46C0-AB04-712AB3A765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8" name="Oval 7">
            <a:extLst>
              <a:ext uri="{FF2B5EF4-FFF2-40B4-BE49-F238E27FC236}">
                <a16:creationId xmlns:a16="http://schemas.microsoft.com/office/drawing/2014/main" id="{096F74DE-132E-4058-9AC6-C46E76CFC19E}"/>
              </a:ext>
            </a:extLst>
          </p:cNvPr>
          <p:cNvSpPr/>
          <p:nvPr userDrawn="1"/>
        </p:nvSpPr>
        <p:spPr>
          <a:xfrm>
            <a:off x="-785842" y="2431241"/>
            <a:ext cx="648394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4450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userDrawn="1"/>
        </p:nvSpPr>
        <p:spPr>
          <a:xfrm>
            <a:off x="713539" y="589845"/>
            <a:ext cx="7716922" cy="52543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userDrawn="1"/>
        </p:nvCxnSpPr>
        <p:spPr>
          <a:xfrm>
            <a:off x="713539" y="1441938"/>
            <a:ext cx="2531085"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dirty="0"/>
              <a:t>Edit Master text style</a:t>
            </a:r>
          </a:p>
        </p:txBody>
      </p:sp>
      <p:pic>
        <p:nvPicPr>
          <p:cNvPr id="8" name="Picture 7">
            <a:extLst>
              <a:ext uri="{FF2B5EF4-FFF2-40B4-BE49-F238E27FC236}">
                <a16:creationId xmlns:a16="http://schemas.microsoft.com/office/drawing/2014/main" id="{821EE31B-5EF3-4420-8F6C-8FF2D12533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4580377B-3741-4E8B-A55E-E30FFCF46DEC}"/>
              </a:ext>
            </a:extLst>
          </p:cNvPr>
          <p:cNvSpPr/>
          <p:nvPr userDrawn="1"/>
        </p:nvSpPr>
        <p:spPr>
          <a:xfrm>
            <a:off x="3547534" y="-1100534"/>
            <a:ext cx="6483940" cy="6173085"/>
          </a:xfrm>
          <a:prstGeom prst="ellipse">
            <a:avLst/>
          </a:prstGeom>
          <a:noFill/>
          <a:ln w="38100">
            <a:solidFill>
              <a:srgbClr val="79C143">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84716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userDrawn="1"/>
        </p:nvSpPr>
        <p:spPr>
          <a:xfrm>
            <a:off x="713539" y="589845"/>
            <a:ext cx="7716922" cy="525439"/>
          </a:xfrm>
          <a:prstGeom prst="rect">
            <a:avLst/>
          </a:prstGeom>
          <a:solidFill>
            <a:srgbClr val="0193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userDrawn="1"/>
        </p:nvCxnSpPr>
        <p:spPr>
          <a:xfrm>
            <a:off x="713539" y="1441938"/>
            <a:ext cx="2531085" cy="0"/>
          </a:xfrm>
          <a:prstGeom prst="line">
            <a:avLst/>
          </a:prstGeom>
          <a:ln w="57150">
            <a:solidFill>
              <a:srgbClr val="0193CF"/>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dirty="0"/>
              <a:t>Edit Master text style</a:t>
            </a:r>
          </a:p>
        </p:txBody>
      </p:sp>
      <p:pic>
        <p:nvPicPr>
          <p:cNvPr id="8" name="Picture 7">
            <a:extLst>
              <a:ext uri="{FF2B5EF4-FFF2-40B4-BE49-F238E27FC236}">
                <a16:creationId xmlns:a16="http://schemas.microsoft.com/office/drawing/2014/main" id="{2061925C-3AD5-4937-92F5-92734D19F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E125E83B-0555-4EE3-8555-95614114EB69}"/>
              </a:ext>
            </a:extLst>
          </p:cNvPr>
          <p:cNvSpPr/>
          <p:nvPr userDrawn="1"/>
        </p:nvSpPr>
        <p:spPr>
          <a:xfrm>
            <a:off x="-785842" y="2431241"/>
            <a:ext cx="6483940" cy="6173085"/>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7245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401C04B0-6A2B-4279-8692-3D77D6B93791}" type="datetimeFigureOut">
              <a:rPr lang="en-US" smtClean="0"/>
              <a:t>11/1/2018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31E6A04-82B6-48BB-A72E-9EEF1FDBAF43}" type="slidenum">
              <a:rPr lang="en-US" smtClean="0"/>
              <a:t>‹#›</a:t>
            </a:fld>
            <a:endParaRPr lang="en-US"/>
          </a:p>
        </p:txBody>
      </p:sp>
    </p:spTree>
    <p:extLst>
      <p:ext uri="{BB962C8B-B14F-4D97-AF65-F5344CB8AC3E}">
        <p14:creationId xmlns:p14="http://schemas.microsoft.com/office/powerpoint/2010/main" val="37070102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Calibri"/>
              <a:buNone/>
              <a:defRPr sz="4400" b="1" i="0" u="none" strike="noStrike" cap="none">
                <a:solidFill>
                  <a:schemeClr val="tx1">
                    <a:lumMod val="75000"/>
                    <a:lumOff val="25000"/>
                  </a:schemeClr>
                </a:solidFill>
                <a:latin typeface="Helvetica Neue"/>
                <a:ea typeface="Helvetica Neue"/>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2" name="Shape 52"/>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normAutofit/>
          </a:bodyPr>
          <a:lstStyle>
            <a:lvl1pPr marL="342900" marR="0" lvl="0" indent="-139700" algn="l" rtl="0">
              <a:spcBef>
                <a:spcPts val="640"/>
              </a:spcBef>
              <a:buClr>
                <a:schemeClr val="dk1"/>
              </a:buClr>
              <a:buSzPct val="100000"/>
              <a:buFont typeface="Arial"/>
              <a:buChar char="•"/>
              <a:defRPr sz="2400" b="0" i="0" u="none" strike="noStrike" cap="none">
                <a:solidFill>
                  <a:schemeClr val="tx1">
                    <a:lumMod val="75000"/>
                    <a:lumOff val="25000"/>
                  </a:schemeClr>
                </a:solidFill>
                <a:latin typeface="Helvetica Neue"/>
                <a:ea typeface="Helvetica Neue"/>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dt" idx="10"/>
          </p:nvPr>
        </p:nvSpPr>
        <p:spPr>
          <a:xfrm>
            <a:off x="457200" y="6356350"/>
            <a:ext cx="2133600" cy="365100"/>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93130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99766E-84E8-4DA5-95A0-D930FDD88E62}" type="datetimeFigureOut">
              <a:rPr lang="en-US" smtClean="0"/>
              <a:pPr/>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1151255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56289"/>
            <a:ext cx="8828692" cy="6545422"/>
          </a:xfrm>
          <a:prstGeom prst="rect">
            <a:avLst/>
          </a:prstGeom>
          <a:solidFill>
            <a:srgbClr val="79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12" name="Title 1">
            <a:extLst>
              <a:ext uri="{FF2B5EF4-FFF2-40B4-BE49-F238E27FC236}">
                <a16:creationId xmlns:a16="http://schemas.microsoft.com/office/drawing/2014/main" id="{BA887C83-C2ED-482B-A132-477D1854CCA5}"/>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14" name="Title 1">
            <a:extLst>
              <a:ext uri="{FF2B5EF4-FFF2-40B4-BE49-F238E27FC236}">
                <a16:creationId xmlns:a16="http://schemas.microsoft.com/office/drawing/2014/main" id="{59182970-94A4-4901-A946-BA941F428E41}"/>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244075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56289"/>
            <a:ext cx="8828692" cy="6545422"/>
          </a:xfrm>
          <a:prstGeom prst="rect">
            <a:avLst/>
          </a:prstGeom>
          <a:solidFill>
            <a:srgbClr val="01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8" name="Title 1">
            <a:extLst>
              <a:ext uri="{FF2B5EF4-FFF2-40B4-BE49-F238E27FC236}">
                <a16:creationId xmlns:a16="http://schemas.microsoft.com/office/drawing/2014/main" id="{6E520019-BEE4-484D-97C6-B05FD27CB217}"/>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Title 1">
            <a:extLst>
              <a:ext uri="{FF2B5EF4-FFF2-40B4-BE49-F238E27FC236}">
                <a16:creationId xmlns:a16="http://schemas.microsoft.com/office/drawing/2014/main" id="{E2154414-BFE8-44EB-9FEE-8645299AEF2C}"/>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2047346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8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56289"/>
            <a:ext cx="8828692" cy="654542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8" name="Title 1">
            <a:extLst>
              <a:ext uri="{FF2B5EF4-FFF2-40B4-BE49-F238E27FC236}">
                <a16:creationId xmlns:a16="http://schemas.microsoft.com/office/drawing/2014/main" id="{6E520019-BEE4-484D-97C6-B05FD27CB217}"/>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Title 1">
            <a:extLst>
              <a:ext uri="{FF2B5EF4-FFF2-40B4-BE49-F238E27FC236}">
                <a16:creationId xmlns:a16="http://schemas.microsoft.com/office/drawing/2014/main" id="{E2154414-BFE8-44EB-9FEE-8645299AEF2C}"/>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2796188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p:nvSpPr>
        <p:spPr>
          <a:xfrm>
            <a:off x="-4140641" y="-135282"/>
            <a:ext cx="6483940" cy="6173085"/>
          </a:xfrm>
          <a:prstGeom prst="ellipse">
            <a:avLst/>
          </a:prstGeom>
          <a:noFill/>
          <a:ln w="38100">
            <a:solidFill>
              <a:srgbClr val="81BE41">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D0C960-F5D1-43CF-BFB9-BEA985C83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5" name="Title 1">
            <a:extLst>
              <a:ext uri="{FF2B5EF4-FFF2-40B4-BE49-F238E27FC236}">
                <a16:creationId xmlns:a16="http://schemas.microsoft.com/office/drawing/2014/main" id="{1638C352-FB6C-455B-AD9B-7DE791BBB4D9}"/>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7" name="Title 1">
            <a:extLst>
              <a:ext uri="{FF2B5EF4-FFF2-40B4-BE49-F238E27FC236}">
                <a16:creationId xmlns:a16="http://schemas.microsoft.com/office/drawing/2014/main" id="{D7689800-EB22-4E1D-B8D6-58E90238DBE0}"/>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362638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F577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096" y="2602590"/>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3058535" y="-1516506"/>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4F97B92-E3CD-4BAB-BADC-8B9891E44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1CE61D58-780E-480E-964A-4D0576316DAE}"/>
              </a:ext>
            </a:extLst>
          </p:cNvPr>
          <p:cNvSpPr/>
          <p:nvPr/>
        </p:nvSpPr>
        <p:spPr>
          <a:xfrm>
            <a:off x="583563" y="-1760833"/>
            <a:ext cx="3988437" cy="3797222"/>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198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p:nvSpPr>
        <p:spPr>
          <a:xfrm>
            <a:off x="5129726" y="-1918774"/>
            <a:ext cx="6483940" cy="6173085"/>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D34D46-382B-419F-A964-BB9E257DC1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7" name="Title 1">
            <a:extLst>
              <a:ext uri="{FF2B5EF4-FFF2-40B4-BE49-F238E27FC236}">
                <a16:creationId xmlns:a16="http://schemas.microsoft.com/office/drawing/2014/main" id="{E8ECF3AF-8899-4AB2-A4D9-49F8C9C3D3B1}"/>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8" name="Title 1">
            <a:extLst>
              <a:ext uri="{FF2B5EF4-FFF2-40B4-BE49-F238E27FC236}">
                <a16:creationId xmlns:a16="http://schemas.microsoft.com/office/drawing/2014/main" id="{F5F3E0B6-0CCD-47CF-B882-AADB6DBC8CC9}"/>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1319398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70642-883F-49C0-A2BB-774D3CFB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6" name="Oval 5">
            <a:extLst>
              <a:ext uri="{FF2B5EF4-FFF2-40B4-BE49-F238E27FC236}">
                <a16:creationId xmlns:a16="http://schemas.microsoft.com/office/drawing/2014/main" id="{3737B6F1-88F9-4C60-8AC7-59104A54FCC4}"/>
              </a:ext>
            </a:extLst>
          </p:cNvPr>
          <p:cNvSpPr/>
          <p:nvPr/>
        </p:nvSpPr>
        <p:spPr>
          <a:xfrm>
            <a:off x="-930829" y="2859823"/>
            <a:ext cx="611398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D85F903-64B4-4FC0-B81A-DED854156D03}"/>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8" name="Title 1">
            <a:extLst>
              <a:ext uri="{FF2B5EF4-FFF2-40B4-BE49-F238E27FC236}">
                <a16:creationId xmlns:a16="http://schemas.microsoft.com/office/drawing/2014/main" id="{86AD75AC-8EC5-40E5-96B3-EBD16B05CCFD}"/>
              </a:ext>
            </a:extLst>
          </p:cNvPr>
          <p:cNvSpPr txBox="1">
            <a:spLocks/>
          </p:cNvSpPr>
          <p:nvPr/>
        </p:nvSpPr>
        <p:spPr>
          <a:xfrm>
            <a:off x="587266" y="2019770"/>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93469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70642-883F-49C0-A2BB-774D3CFB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6" name="Oval 5">
            <a:extLst>
              <a:ext uri="{FF2B5EF4-FFF2-40B4-BE49-F238E27FC236}">
                <a16:creationId xmlns:a16="http://schemas.microsoft.com/office/drawing/2014/main" id="{3737B6F1-88F9-4C60-8AC7-59104A54FCC4}"/>
              </a:ext>
            </a:extLst>
          </p:cNvPr>
          <p:cNvSpPr>
            <a:spLocks noChangeAspect="1"/>
          </p:cNvSpPr>
          <p:nvPr/>
        </p:nvSpPr>
        <p:spPr>
          <a:xfrm>
            <a:off x="-705695" y="-1473390"/>
            <a:ext cx="5882085" cy="5943600"/>
          </a:xfrm>
          <a:prstGeom prst="ellipse">
            <a:avLst/>
          </a:prstGeom>
          <a:noFill/>
          <a:ln w="38100">
            <a:solidFill>
              <a:schemeClr val="accent2">
                <a:alpha val="47843"/>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D85F903-64B4-4FC0-B81A-DED854156D03}"/>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8" name="Title 1">
            <a:extLst>
              <a:ext uri="{FF2B5EF4-FFF2-40B4-BE49-F238E27FC236}">
                <a16:creationId xmlns:a16="http://schemas.microsoft.com/office/drawing/2014/main" id="{86AD75AC-8EC5-40E5-96B3-EBD16B05CCFD}"/>
              </a:ext>
            </a:extLst>
          </p:cNvPr>
          <p:cNvSpPr txBox="1">
            <a:spLocks/>
          </p:cNvSpPr>
          <p:nvPr/>
        </p:nvSpPr>
        <p:spPr>
          <a:xfrm>
            <a:off x="1698890" y="639205"/>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2031960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CD96BF3-47AA-4CA7-8145-067CA5FC131C}"/>
              </a:ext>
            </a:extLst>
          </p:cNvPr>
          <p:cNvGrpSpPr/>
          <p:nvPr/>
        </p:nvGrpSpPr>
        <p:grpSpPr>
          <a:xfrm>
            <a:off x="713539" y="1536275"/>
            <a:ext cx="7973392" cy="1296029"/>
            <a:chOff x="651992" y="1599193"/>
            <a:chExt cx="7973392" cy="1296029"/>
          </a:xfrm>
        </p:grpSpPr>
        <p:sp>
          <p:nvSpPr>
            <p:cNvPr id="9" name="Rectangle 8">
              <a:extLst>
                <a:ext uri="{FF2B5EF4-FFF2-40B4-BE49-F238E27FC236}">
                  <a16:creationId xmlns:a16="http://schemas.microsoft.com/office/drawing/2014/main" id="{0EF8A2D7-7277-42DB-9069-5171065E8787}"/>
                </a:ext>
              </a:extLst>
            </p:cNvPr>
            <p:cNvSpPr/>
            <p:nvPr/>
          </p:nvSpPr>
          <p:spPr>
            <a:xfrm>
              <a:off x="713539" y="2587445"/>
              <a:ext cx="7911845" cy="307777"/>
            </a:xfrm>
            <a:prstGeom prst="rect">
              <a:avLst/>
            </a:prstGeom>
          </p:spPr>
          <p:txBody>
            <a:bodyPr wrap="square">
              <a:spAutoFit/>
            </a:bodyPr>
            <a:lstStyle/>
            <a:p>
              <a:pPr lvl="0">
                <a:spcBef>
                  <a:spcPts val="0"/>
                </a:spcBef>
                <a:buNone/>
              </a:pPr>
              <a:endParaRPr lang="en-US" sz="1400" dirty="0">
                <a:solidFill>
                  <a:srgbClr val="2026FD"/>
                </a:solidFill>
                <a:highlight>
                  <a:srgbClr val="FFFFFF"/>
                </a:highlight>
                <a:latin typeface="Helvetica Neue Light"/>
              </a:endParaRPr>
            </a:p>
          </p:txBody>
        </p:sp>
        <p:sp>
          <p:nvSpPr>
            <p:cNvPr id="10" name="Rectangle 9">
              <a:extLst>
                <a:ext uri="{FF2B5EF4-FFF2-40B4-BE49-F238E27FC236}">
                  <a16:creationId xmlns:a16="http://schemas.microsoft.com/office/drawing/2014/main" id="{456FF030-80FA-49DE-A10D-07EB6DBBD040}"/>
                </a:ext>
              </a:extLst>
            </p:cNvPr>
            <p:cNvSpPr/>
            <p:nvPr/>
          </p:nvSpPr>
          <p:spPr>
            <a:xfrm>
              <a:off x="651992" y="1599193"/>
              <a:ext cx="184731" cy="830997"/>
            </a:xfrm>
            <a:prstGeom prst="rect">
              <a:avLst/>
            </a:prstGeom>
          </p:spPr>
          <p:txBody>
            <a:bodyPr wrap="none">
              <a:spAutoFit/>
            </a:bodyPr>
            <a:lstStyle/>
            <a:p>
              <a:endParaRPr lang="en-US" sz="4800" dirty="0">
                <a:solidFill>
                  <a:schemeClr val="tx1">
                    <a:lumMod val="65000"/>
                    <a:lumOff val="35000"/>
                  </a:schemeClr>
                </a:solidFill>
                <a:latin typeface="Helvetica Neue"/>
              </a:endParaRPr>
            </a:p>
          </p:txBody>
        </p:sp>
      </p:grpSp>
      <p:sp>
        <p:nvSpPr>
          <p:cNvPr id="11" name="Rectangle 10">
            <a:extLst>
              <a:ext uri="{FF2B5EF4-FFF2-40B4-BE49-F238E27FC236}">
                <a16:creationId xmlns:a16="http://schemas.microsoft.com/office/drawing/2014/main" id="{B321DC93-03A4-471C-A26A-7C13E041EBBB}"/>
              </a:ext>
            </a:extLst>
          </p:cNvPr>
          <p:cNvSpPr/>
          <p:nvPr/>
        </p:nvSpPr>
        <p:spPr>
          <a:xfrm>
            <a:off x="713539" y="589845"/>
            <a:ext cx="7716922" cy="525439"/>
          </a:xfrm>
          <a:prstGeom prst="rect">
            <a:avLst/>
          </a:prstGeom>
          <a:solidFill>
            <a:srgbClr val="F577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16F5E79-3A74-405E-96B3-72AF1D49B2FE}"/>
              </a:ext>
            </a:extLst>
          </p:cNvPr>
          <p:cNvCxnSpPr/>
          <p:nvPr/>
        </p:nvCxnSpPr>
        <p:spPr>
          <a:xfrm>
            <a:off x="713539" y="1441938"/>
            <a:ext cx="2531085" cy="0"/>
          </a:xfrm>
          <a:prstGeom prst="line">
            <a:avLst/>
          </a:prstGeom>
          <a:ln w="57150">
            <a:solidFill>
              <a:srgbClr val="F5772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6969988-BCB6-4E4F-9594-4E302D2600A1}"/>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a:t>Edit Master text styles</a:t>
            </a:r>
          </a:p>
        </p:txBody>
      </p:sp>
      <p:pic>
        <p:nvPicPr>
          <p:cNvPr id="15" name="Picture 14">
            <a:extLst>
              <a:ext uri="{FF2B5EF4-FFF2-40B4-BE49-F238E27FC236}">
                <a16:creationId xmlns:a16="http://schemas.microsoft.com/office/drawing/2014/main" id="{B5B6A01E-0AD2-427E-A276-595E4B6623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16" name="Oval 15">
            <a:extLst>
              <a:ext uri="{FF2B5EF4-FFF2-40B4-BE49-F238E27FC236}">
                <a16:creationId xmlns:a16="http://schemas.microsoft.com/office/drawing/2014/main" id="{0355031E-A5E8-4A52-92D3-70F5462C124B}"/>
              </a:ext>
            </a:extLst>
          </p:cNvPr>
          <p:cNvSpPr/>
          <p:nvPr/>
        </p:nvSpPr>
        <p:spPr>
          <a:xfrm>
            <a:off x="4647589" y="2902866"/>
            <a:ext cx="6483940" cy="6173085"/>
          </a:xfrm>
          <a:prstGeom prst="ellipse">
            <a:avLst/>
          </a:prstGeom>
          <a:noFill/>
          <a:ln w="38100">
            <a:solidFill>
              <a:srgbClr val="F57720">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514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p:nvSpPr>
        <p:spPr>
          <a:xfrm>
            <a:off x="713539" y="589845"/>
            <a:ext cx="7716922" cy="525439"/>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p:nvCxnSpPr>
        <p:spPr>
          <a:xfrm>
            <a:off x="713539" y="1441938"/>
            <a:ext cx="2531085"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15351B10-09C8-44A4-B23B-DCD99D0CA181}"/>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tx1">
                    <a:lumMod val="85000"/>
                    <a:lumOff val="15000"/>
                  </a:schemeClr>
                </a:solidFill>
                <a:latin typeface="Helvetica Neue"/>
              </a:defRPr>
            </a:lvl1pPr>
          </a:lstStyle>
          <a:p>
            <a:pPr lvl="0"/>
            <a:r>
              <a:rPr lang="en-US"/>
              <a:t>Edit Master text styles</a:t>
            </a:r>
          </a:p>
        </p:txBody>
      </p:sp>
      <p:pic>
        <p:nvPicPr>
          <p:cNvPr id="7" name="Picture 6">
            <a:extLst>
              <a:ext uri="{FF2B5EF4-FFF2-40B4-BE49-F238E27FC236}">
                <a16:creationId xmlns:a16="http://schemas.microsoft.com/office/drawing/2014/main" id="{9125BCDD-D362-46C0-AB04-712AB3A76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8" name="Oval 7">
            <a:extLst>
              <a:ext uri="{FF2B5EF4-FFF2-40B4-BE49-F238E27FC236}">
                <a16:creationId xmlns:a16="http://schemas.microsoft.com/office/drawing/2014/main" id="{096F74DE-132E-4058-9AC6-C46E76CFC19E}"/>
              </a:ext>
            </a:extLst>
          </p:cNvPr>
          <p:cNvSpPr/>
          <p:nvPr/>
        </p:nvSpPr>
        <p:spPr>
          <a:xfrm>
            <a:off x="-785842" y="2431241"/>
            <a:ext cx="648394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8144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p:nvSpPr>
        <p:spPr>
          <a:xfrm>
            <a:off x="713539" y="589845"/>
            <a:ext cx="7716922" cy="52543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p:nvCxnSpPr>
        <p:spPr>
          <a:xfrm>
            <a:off x="713539" y="1441938"/>
            <a:ext cx="2531085"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a:t>Edit Master text styles</a:t>
            </a:r>
          </a:p>
        </p:txBody>
      </p:sp>
      <p:pic>
        <p:nvPicPr>
          <p:cNvPr id="8" name="Picture 7">
            <a:extLst>
              <a:ext uri="{FF2B5EF4-FFF2-40B4-BE49-F238E27FC236}">
                <a16:creationId xmlns:a16="http://schemas.microsoft.com/office/drawing/2014/main" id="{821EE31B-5EF3-4420-8F6C-8FF2D1253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4580377B-3741-4E8B-A55E-E30FFCF46DEC}"/>
              </a:ext>
            </a:extLst>
          </p:cNvPr>
          <p:cNvSpPr/>
          <p:nvPr/>
        </p:nvSpPr>
        <p:spPr>
          <a:xfrm>
            <a:off x="3547534" y="-1100534"/>
            <a:ext cx="6483940" cy="6173085"/>
          </a:xfrm>
          <a:prstGeom prst="ellipse">
            <a:avLst/>
          </a:prstGeom>
          <a:noFill/>
          <a:ln w="38100">
            <a:solidFill>
              <a:srgbClr val="79C143">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774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p:nvSpPr>
        <p:spPr>
          <a:xfrm>
            <a:off x="713539" y="589845"/>
            <a:ext cx="7716922" cy="525439"/>
          </a:xfrm>
          <a:prstGeom prst="rect">
            <a:avLst/>
          </a:prstGeom>
          <a:solidFill>
            <a:srgbClr val="0193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p:nvCxnSpPr>
        <p:spPr>
          <a:xfrm>
            <a:off x="713539" y="1441938"/>
            <a:ext cx="2531085" cy="0"/>
          </a:xfrm>
          <a:prstGeom prst="line">
            <a:avLst/>
          </a:prstGeom>
          <a:ln w="57150">
            <a:solidFill>
              <a:srgbClr val="0193CF"/>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a:t>Edit Master text styles</a:t>
            </a:r>
          </a:p>
        </p:txBody>
      </p:sp>
      <p:pic>
        <p:nvPicPr>
          <p:cNvPr id="8" name="Picture 7">
            <a:extLst>
              <a:ext uri="{FF2B5EF4-FFF2-40B4-BE49-F238E27FC236}">
                <a16:creationId xmlns:a16="http://schemas.microsoft.com/office/drawing/2014/main" id="{2061925C-3AD5-4937-92F5-92734D19FE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E125E83B-0555-4EE3-8555-95614114EB69}"/>
              </a:ext>
            </a:extLst>
          </p:cNvPr>
          <p:cNvSpPr/>
          <p:nvPr/>
        </p:nvSpPr>
        <p:spPr>
          <a:xfrm>
            <a:off x="-2258261" y="-2138646"/>
            <a:ext cx="5943600" cy="5943600"/>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102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330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82763"/>
            <a:ext cx="7667244"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5000"/>
              </a:lnSpc>
              <a:defRPr sz="66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1">
                <a:solidFill>
                  <a:schemeClr val="accent2">
                    <a:lumMod val="7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8CC061-E42B-4DC2-B847-C70C10C4F42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214E035B-151E-4387-B764-FB9921653A7B}" type="slidenum">
              <a:rPr lang="en-US" smtClean="0"/>
              <a:t>‹#›</a:t>
            </a:fld>
            <a:endParaRPr lang="en-US"/>
          </a:p>
        </p:txBody>
      </p:sp>
    </p:spTree>
    <p:extLst>
      <p:ext uri="{BB962C8B-B14F-4D97-AF65-F5344CB8AC3E}">
        <p14:creationId xmlns:p14="http://schemas.microsoft.com/office/powerpoint/2010/main" val="419936312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8CC061-E42B-4DC2-B847-C70C10C4F42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231006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57720"/>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2039686" y="-1526832"/>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6" name="Title 1">
            <a:extLst>
              <a:ext uri="{FF2B5EF4-FFF2-40B4-BE49-F238E27FC236}">
                <a16:creationId xmlns:a16="http://schemas.microsoft.com/office/drawing/2014/main" id="{E62A6205-A243-4349-B49E-1DB096A94F25}"/>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1324948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5000"/>
              </a:lnSpc>
              <a:defRPr sz="6600" b="1"/>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p>
            <a:fld id="{DF8CC061-E42B-4DC2-B847-C70C10C4F423}" type="datetimeFigureOut">
              <a:rPr lang="en-US" smtClean="0"/>
              <a:t>11/1/2018</a:t>
            </a:fld>
            <a:endParaRPr lang="en-US"/>
          </a:p>
        </p:txBody>
      </p:sp>
      <p:sp>
        <p:nvSpPr>
          <p:cNvPr id="5" name="Footer Placeholder 4"/>
          <p:cNvSpPr>
            <a:spLocks noGrp="1"/>
          </p:cNvSpPr>
          <p:nvPr>
            <p:ph type="ftr" sz="quarter" idx="11"/>
          </p:nvPr>
        </p:nvSpPr>
        <p:spPr>
          <a:xfrm>
            <a:off x="1637031" y="6272785"/>
            <a:ext cx="4745736" cy="365125"/>
          </a:xfrm>
        </p:spPr>
        <p:txBody>
          <a:body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214E035B-151E-4387-B764-FB9921653A7B}" type="slidenum">
              <a:rPr lang="en-US" smtClean="0"/>
              <a:t>‹#›</a:t>
            </a:fld>
            <a:endParaRPr lang="en-US"/>
          </a:p>
        </p:txBody>
      </p:sp>
    </p:spTree>
    <p:extLst>
      <p:ext uri="{BB962C8B-B14F-4D97-AF65-F5344CB8AC3E}">
        <p14:creationId xmlns:p14="http://schemas.microsoft.com/office/powerpoint/2010/main" val="3262878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8CC061-E42B-4DC2-B847-C70C10C4F423}"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3203756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8CC061-E42B-4DC2-B847-C70C10C4F423}" type="datetimeFigureOut">
              <a:rPr lang="en-US" smtClean="0"/>
              <a:t>11/1/2018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1227766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8CC061-E42B-4DC2-B847-C70C10C4F423}" type="datetimeFigureOut">
              <a:rPr lang="en-US" smtClean="0"/>
              <a:t>11/1/2018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1654733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8CC061-E42B-4DC2-B847-C70C10C4F423}" type="datetimeFigureOut">
              <a:rPr lang="en-US" smtClean="0"/>
              <a:t>11/1/2018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350780358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F8CC061-E42B-4DC2-B847-C70C10C4F423}" type="datetimeFigureOut">
              <a:rPr lang="en-US" smtClean="0"/>
              <a:t>11/1/2018</a:t>
            </a:fld>
            <a:endParaRPr lang="en-US"/>
          </a:p>
        </p:txBody>
      </p:sp>
      <p:sp>
        <p:nvSpPr>
          <p:cNvPr id="6" name="Footer Placeholder 5"/>
          <p:cNvSpPr>
            <a:spLocks noGrp="1"/>
          </p:cNvSpPr>
          <p:nvPr>
            <p:ph type="ftr" sz="quarter" idx="11"/>
          </p:nvPr>
        </p:nvSpPr>
        <p:spPr/>
        <p:txBody>
          <a:bodyPr/>
          <a:lstStyle/>
          <a:p>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203339686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lumMod val="50000"/>
                  </a:schemeClr>
                </a:solidFill>
              </a:defRPr>
            </a:lvl1pPr>
          </a:lstStyle>
          <a:p>
            <a:fld id="{DF8CC061-E42B-4DC2-B847-C70C10C4F423}" type="datetimeFigureOut">
              <a:rPr lang="en-US" smtClean="0"/>
              <a:t>11/1/2018</a:t>
            </a:fld>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7" name="Slide Number Placeholder 6"/>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4122723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8CC061-E42B-4DC2-B847-C70C10C4F42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4058231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8CC061-E42B-4DC2-B847-C70C10C4F423}" type="datetimeFigureOut">
              <a:rPr lang="en-US" smtClean="0"/>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4E035B-151E-4387-B764-FB9921653A7B}" type="slidenum">
              <a:rPr lang="en-US" smtClean="0"/>
              <a:t>‹#›</a:t>
            </a:fld>
            <a:endParaRPr lang="en-US"/>
          </a:p>
        </p:txBody>
      </p:sp>
    </p:spTree>
    <p:extLst>
      <p:ext uri="{BB962C8B-B14F-4D97-AF65-F5344CB8AC3E}">
        <p14:creationId xmlns:p14="http://schemas.microsoft.com/office/powerpoint/2010/main" val="1556829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52056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bg>
      <p:bgPr>
        <a:solidFill>
          <a:srgbClr val="F577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8742" y="1328594"/>
            <a:ext cx="6325982" cy="4579046"/>
          </a:xfrm>
          <a:prstGeom prst="rect">
            <a:avLst/>
          </a:prstGeom>
        </p:spPr>
        <p:txBody>
          <a:bodyPr>
            <a:normAutofit/>
          </a:bodyPr>
          <a:lstStyle>
            <a:lvl1pPr>
              <a:defRPr sz="24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785842" y="2431241"/>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8E635F-6959-4C8D-957B-71DE8AACAC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6959"/>
            <a:ext cx="3099258" cy="538738"/>
          </a:xfrm>
          <a:prstGeom prst="rect">
            <a:avLst/>
          </a:prstGeom>
        </p:spPr>
      </p:pic>
    </p:spTree>
    <p:extLst>
      <p:ext uri="{BB962C8B-B14F-4D97-AF65-F5344CB8AC3E}">
        <p14:creationId xmlns:p14="http://schemas.microsoft.com/office/powerpoint/2010/main" val="1435705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327787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3570972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1588091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549683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1463720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66" descr="ZWschools.jpg"/>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81453" y="5867400"/>
            <a:ext cx="4414347" cy="914400"/>
          </a:xfrm>
          <a:prstGeom prst="rect">
            <a:avLst/>
          </a:prstGeom>
          <a:noFill/>
          <a:ln>
            <a:noFill/>
          </a:ln>
        </p:spPr>
      </p:pic>
    </p:spTree>
    <p:extLst>
      <p:ext uri="{BB962C8B-B14F-4D97-AF65-F5344CB8AC3E}">
        <p14:creationId xmlns:p14="http://schemas.microsoft.com/office/powerpoint/2010/main" val="2232225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3920937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2717278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411929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9262FBE-CEBF-4021-93AF-02BEF235D3E7}" type="datetimeFigureOut">
              <a:rPr lang="en-US" smtClean="0"/>
              <a:pPr/>
              <a:t>11/1/2018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147B02F-C033-4664-AF64-46A7482D6253}" type="slidenum">
              <a:rPr lang="en-US" smtClean="0"/>
              <a:pPr/>
              <a:t>‹#›</a:t>
            </a:fld>
            <a:endParaRPr lang="en-US" dirty="0"/>
          </a:p>
        </p:txBody>
      </p:sp>
    </p:spTree>
    <p:extLst>
      <p:ext uri="{BB962C8B-B14F-4D97-AF65-F5344CB8AC3E}">
        <p14:creationId xmlns:p14="http://schemas.microsoft.com/office/powerpoint/2010/main" val="188578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and Content">
    <p:bg>
      <p:bgPr>
        <a:solidFill>
          <a:srgbClr val="0193CF"/>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4097727" y="-1815067"/>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28002088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593366"/>
            <a:ext cx="85206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6217622"/>
            <a:ext cx="548700" cy="5247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val="4254466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42797382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3157132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1887233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765702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29715994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1375319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1364585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376081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1325774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2_Title and Content">
    <p:bg>
      <p:bgPr>
        <a:solidFill>
          <a:srgbClr val="0193CF"/>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1117960" y="-1217190"/>
            <a:ext cx="5129684" cy="488375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9850682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3839293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97359B-202F-4988-A42F-F6C2238BC65E}" type="datetimeFigureOut">
              <a:rPr lang="en-US" smtClean="0"/>
              <a:pPr/>
              <a:t>11/1/2018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268490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2067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idx="1"/>
          </p:nvPr>
        </p:nvSpPr>
        <p:spPr>
          <a:xfrm>
            <a:off x="457200" y="164623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136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96849" y="6356351"/>
            <a:ext cx="2057400" cy="365125"/>
          </a:xfrm>
          <a:prstGeom prst="rect">
            <a:avLst/>
          </a:prstGeom>
        </p:spPr>
        <p:txBody>
          <a:bodyPr/>
          <a:lstStyle>
            <a:lvl1pPr>
              <a:defRPr b="0" i="0">
                <a:latin typeface="Arial" charset="0"/>
              </a:defRPr>
            </a:lvl1pPr>
          </a:lstStyle>
          <a:p>
            <a:fld id="{B099766E-84E8-4DA5-95A0-D930FDD88E62}" type="datetimeFigureOut">
              <a:rPr lang="en-US" smtClean="0"/>
              <a:pPr/>
              <a:t>11/1/2018</a:t>
            </a:fld>
            <a:endParaRPr lang="en-US" dirty="0"/>
          </a:p>
        </p:txBody>
      </p:sp>
      <p:sp>
        <p:nvSpPr>
          <p:cNvPr id="6" name="Footer Placeholder 5"/>
          <p:cNvSpPr>
            <a:spLocks noGrp="1"/>
          </p:cNvSpPr>
          <p:nvPr>
            <p:ph type="ftr" sz="quarter" idx="11"/>
          </p:nvPr>
        </p:nvSpPr>
        <p:spPr>
          <a:xfrm>
            <a:off x="2901951" y="6356351"/>
            <a:ext cx="4433638" cy="365125"/>
          </a:xfrm>
          <a:prstGeom prst="rect">
            <a:avLst/>
          </a:prstGeom>
        </p:spPr>
        <p:txBody>
          <a:bodyPr/>
          <a:lstStyle>
            <a:lvl1pPr>
              <a:defRPr b="0" i="0">
                <a:latin typeface="Arial" charset="0"/>
              </a:defRPr>
            </a:lvl1pPr>
          </a:lstStyle>
          <a:p>
            <a:endParaRPr lang="en-US" dirty="0"/>
          </a:p>
        </p:txBody>
      </p:sp>
      <p:sp>
        <p:nvSpPr>
          <p:cNvPr id="7" name="Slide Number Placeholder 6"/>
          <p:cNvSpPr>
            <a:spLocks noGrp="1"/>
          </p:cNvSpPr>
          <p:nvPr>
            <p:ph type="sldNum" sz="quarter" idx="12"/>
          </p:nvPr>
        </p:nvSpPr>
        <p:spPr>
          <a:xfrm>
            <a:off x="7975602" y="6356351"/>
            <a:ext cx="1148195" cy="365125"/>
          </a:xfrm>
          <a:prstGeom prst="rect">
            <a:avLst/>
          </a:prstGeom>
        </p:spPr>
        <p:txBody>
          <a:bodyPr/>
          <a:lstStyle>
            <a:lvl1pPr>
              <a:defRPr b="0" i="0">
                <a:latin typeface="Arial" charset="0"/>
              </a:defRPr>
            </a:lvl1pPr>
          </a:lstStyle>
          <a:p>
            <a:fld id="{98DDC6F0-E1D8-47E0-A4D4-C9A43612E76E}" type="slidenum">
              <a:rPr lang="en-US" smtClean="0"/>
              <a:pPr/>
              <a:t>‹#›</a:t>
            </a:fld>
            <a:endParaRPr lang="en-US" dirty="0"/>
          </a:p>
        </p:txBody>
      </p:sp>
    </p:spTree>
    <p:extLst>
      <p:ext uri="{BB962C8B-B14F-4D97-AF65-F5344CB8AC3E}">
        <p14:creationId xmlns:p14="http://schemas.microsoft.com/office/powerpoint/2010/main" val="2784587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20675"/>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idx="1"/>
          </p:nvPr>
        </p:nvSpPr>
        <p:spPr>
          <a:xfrm>
            <a:off x="457200" y="1646237"/>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71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AAE3B6-E14C-4D9E-BD99-C73A011A1A16}"/>
              </a:ext>
            </a:extLst>
          </p:cNvPr>
          <p:cNvPicPr>
            <a:picLocks noChangeAspect="1"/>
          </p:cNvPicPr>
          <p:nvPr/>
        </p:nvPicPr>
        <p:blipFill rotWithShape="1">
          <a:blip r:embed="rId2" r:link="rId3" cstate="screen">
            <a:extLst>
              <a:ext uri="{28A0092B-C50C-407E-A947-70E740481C1C}">
                <a14:useLocalDpi xmlns:a14="http://schemas.microsoft.com/office/drawing/2010/main"/>
              </a:ext>
            </a:extLst>
          </a:blip>
          <a:srcRect/>
          <a:stretch>
            <a:fillRect/>
          </a:stretch>
        </p:blipFill>
        <p:spPr>
          <a:xfrm>
            <a:off x="0" y="0"/>
            <a:ext cx="9220200" cy="6858000"/>
          </a:xfrm>
          <a:prstGeom prst="rect">
            <a:avLst/>
          </a:prstGeom>
        </p:spPr>
      </p:pic>
    </p:spTree>
    <p:extLst>
      <p:ext uri="{BB962C8B-B14F-4D97-AF65-F5344CB8AC3E}">
        <p14:creationId xmlns:p14="http://schemas.microsoft.com/office/powerpoint/2010/main" val="4260849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F577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096" y="2602590"/>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3058535" y="-1516506"/>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4F97B92-E3CD-4BAB-BADC-8B9891E447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1CE61D58-780E-480E-964A-4D0576316DAE}"/>
              </a:ext>
            </a:extLst>
          </p:cNvPr>
          <p:cNvSpPr/>
          <p:nvPr/>
        </p:nvSpPr>
        <p:spPr>
          <a:xfrm>
            <a:off x="583563" y="-1760833"/>
            <a:ext cx="3988437" cy="3797222"/>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221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57720"/>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2039686" y="-1526832"/>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6" name="Title 1">
            <a:extLst>
              <a:ext uri="{FF2B5EF4-FFF2-40B4-BE49-F238E27FC236}">
                <a16:creationId xmlns:a16="http://schemas.microsoft.com/office/drawing/2014/main" id="{E62A6205-A243-4349-B49E-1DB096A94F25}"/>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8692220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Title and Content">
    <p:bg>
      <p:bgPr>
        <a:solidFill>
          <a:srgbClr val="F577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8742" y="1328594"/>
            <a:ext cx="6325982" cy="4579046"/>
          </a:xfrm>
          <a:prstGeom prst="rect">
            <a:avLst/>
          </a:prstGeom>
        </p:spPr>
        <p:txBody>
          <a:bodyPr>
            <a:normAutofit/>
          </a:bodyPr>
          <a:lstStyle>
            <a:lvl1pPr>
              <a:defRPr sz="24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785842" y="2431241"/>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8E635F-6959-4C8D-957B-71DE8AACAC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6959"/>
            <a:ext cx="3099258" cy="538738"/>
          </a:xfrm>
          <a:prstGeom prst="rect">
            <a:avLst/>
          </a:prstGeom>
        </p:spPr>
      </p:pic>
    </p:spTree>
    <p:extLst>
      <p:ext uri="{BB962C8B-B14F-4D97-AF65-F5344CB8AC3E}">
        <p14:creationId xmlns:p14="http://schemas.microsoft.com/office/powerpoint/2010/main" val="1281753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0_Title and Content">
    <p:bg>
      <p:bgPr>
        <a:solidFill>
          <a:srgbClr val="0193CF"/>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4097727" y="-1815067"/>
            <a:ext cx="6483940" cy="617308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38728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Title and Content">
    <p:bg>
      <p:bgPr>
        <a:solidFill>
          <a:srgbClr val="0193C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5363027" y="342457"/>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2318938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2_Title and Content">
    <p:bg>
      <p:bgPr>
        <a:solidFill>
          <a:srgbClr val="0193CF"/>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1117960" y="-1217190"/>
            <a:ext cx="5129684" cy="488375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3088583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3_Title and Content">
    <p:bg>
      <p:bgPr>
        <a:solidFill>
          <a:srgbClr val="0193C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5363027" y="342457"/>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198503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1_Title and Content">
    <p:bg>
      <p:bgPr>
        <a:solidFill>
          <a:srgbClr val="79C143"/>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7149377" y="-204817"/>
            <a:ext cx="3820792" cy="3809021"/>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26828565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4_Title and Content">
    <p:bg>
      <p:bgPr>
        <a:solidFill>
          <a:srgbClr val="79C14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8194" y="2155664"/>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1186962" y="2985156"/>
            <a:ext cx="6243221"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334A3C2F-FDCB-4FAB-965B-E749FA585C29}"/>
              </a:ext>
            </a:extLst>
          </p:cNvPr>
          <p:cNvSpPr/>
          <p:nvPr/>
        </p:nvSpPr>
        <p:spPr>
          <a:xfrm>
            <a:off x="3612657" y="5632075"/>
            <a:ext cx="4395913" cy="4052048"/>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8536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6_Title and Content">
    <p:bg>
      <p:bgPr>
        <a:solidFill>
          <a:srgbClr val="79C14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8194" y="2155664"/>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1186962" y="2985156"/>
            <a:ext cx="6243221"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2420894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7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1064171" y="-1624193"/>
            <a:ext cx="5129684" cy="4883755"/>
          </a:xfrm>
          <a:prstGeom prst="ellipse">
            <a:avLst/>
          </a:prstGeom>
          <a:solidFill>
            <a:srgbClr val="81BE41">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21540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5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8194" y="2155664"/>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1186962" y="2985156"/>
            <a:ext cx="6243221"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334A3C2F-FDCB-4FAB-965B-E749FA585C29}"/>
              </a:ext>
            </a:extLst>
          </p:cNvPr>
          <p:cNvSpPr>
            <a:spLocks noChangeAspect="1"/>
          </p:cNvSpPr>
          <p:nvPr/>
        </p:nvSpPr>
        <p:spPr>
          <a:xfrm>
            <a:off x="6287586" y="-1278508"/>
            <a:ext cx="4023360" cy="4023360"/>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010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6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0081" y="2546082"/>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5370912" y="342457"/>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E7A5A3-AE66-4FCC-90A4-BAE1C3E0B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554BDADB-9659-41A0-9981-D2D8F8CF4A40}"/>
              </a:ext>
            </a:extLst>
          </p:cNvPr>
          <p:cNvSpPr>
            <a:spLocks noChangeAspect="1"/>
          </p:cNvSpPr>
          <p:nvPr/>
        </p:nvSpPr>
        <p:spPr>
          <a:xfrm>
            <a:off x="6433224" y="4439173"/>
            <a:ext cx="4023360" cy="4023360"/>
          </a:xfrm>
          <a:prstGeom prst="ellipse">
            <a:avLst/>
          </a:prstGeom>
          <a:solidFill>
            <a:srgbClr val="0193CF">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1485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7_Title and Content">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0081" y="2546082"/>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597519" y="-3456262"/>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CE7A5A3-AE66-4FCC-90A4-BAE1C3E0B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6672204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12153"/>
            <a:ext cx="8828692" cy="6545422"/>
          </a:xfrm>
          <a:prstGeom prst="rect">
            <a:avLst/>
          </a:prstGeom>
          <a:solidFill>
            <a:srgbClr val="F57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A2AA8D8-DDEF-4218-A380-AACEE7F6297E}"/>
              </a:ext>
            </a:extLst>
          </p:cNvPr>
          <p:cNvSpPr>
            <a:spLocks noGrp="1"/>
          </p:cNvSpPr>
          <p:nvPr>
            <p:ph type="body" sz="quarter" idx="11"/>
          </p:nvPr>
        </p:nvSpPr>
        <p:spPr>
          <a:xfrm>
            <a:off x="570223" y="1148398"/>
            <a:ext cx="2367329" cy="3322637"/>
          </a:xfrm>
        </p:spPr>
        <p:txBody>
          <a:bodyPr>
            <a:normAutofit/>
          </a:bodyPr>
          <a:lstStyle>
            <a:lvl1pPr marL="0" indent="0">
              <a:buNone/>
              <a:defRPr sz="4400" b="1">
                <a:solidFill>
                  <a:schemeClr val="bg1"/>
                </a:solidFill>
                <a:latin typeface="Helvetica Neue"/>
              </a:defRPr>
            </a:lvl1pPr>
          </a:lstStyle>
          <a:p>
            <a:pPr lvl="0"/>
            <a:r>
              <a:rPr lang="en-US"/>
              <a:t>Edit Master text styles</a:t>
            </a:r>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Tree>
    <p:extLst>
      <p:ext uri="{BB962C8B-B14F-4D97-AF65-F5344CB8AC3E}">
        <p14:creationId xmlns:p14="http://schemas.microsoft.com/office/powerpoint/2010/main" val="89597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1_Title and Content">
    <p:bg>
      <p:bgPr>
        <a:solidFill>
          <a:srgbClr val="79C143"/>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91F8E195-9BED-46E2-B4FE-62A361E424CE}"/>
              </a:ext>
            </a:extLst>
          </p:cNvPr>
          <p:cNvSpPr/>
          <p:nvPr/>
        </p:nvSpPr>
        <p:spPr>
          <a:xfrm>
            <a:off x="7149377" y="-204817"/>
            <a:ext cx="3820792" cy="3809021"/>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8297" y="2163763"/>
            <a:ext cx="7886700"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06B28936-DD50-4EF1-B387-39C2C72597E1}"/>
              </a:ext>
            </a:extLst>
          </p:cNvPr>
          <p:cNvSpPr/>
          <p:nvPr/>
        </p:nvSpPr>
        <p:spPr>
          <a:xfrm>
            <a:off x="4660419" y="2526288"/>
            <a:ext cx="6483940"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336F807-AEA5-4D6D-8758-E4C359B34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Tree>
    <p:extLst>
      <p:ext uri="{BB962C8B-B14F-4D97-AF65-F5344CB8AC3E}">
        <p14:creationId xmlns:p14="http://schemas.microsoft.com/office/powerpoint/2010/main" val="1468710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8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56289"/>
            <a:ext cx="8828692" cy="6545422"/>
          </a:xfrm>
          <a:prstGeom prst="rect">
            <a:avLst/>
          </a:prstGeom>
          <a:solidFill>
            <a:srgbClr val="79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12" name="Title 1">
            <a:extLst>
              <a:ext uri="{FF2B5EF4-FFF2-40B4-BE49-F238E27FC236}">
                <a16:creationId xmlns:a16="http://schemas.microsoft.com/office/drawing/2014/main" id="{BA887C83-C2ED-482B-A132-477D1854CCA5}"/>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14" name="Title 1">
            <a:extLst>
              <a:ext uri="{FF2B5EF4-FFF2-40B4-BE49-F238E27FC236}">
                <a16:creationId xmlns:a16="http://schemas.microsoft.com/office/drawing/2014/main" id="{59182970-94A4-4901-A946-BA941F428E41}"/>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34398282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9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56289"/>
            <a:ext cx="8828692" cy="6545422"/>
          </a:xfrm>
          <a:prstGeom prst="rect">
            <a:avLst/>
          </a:prstGeom>
          <a:solidFill>
            <a:srgbClr val="01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8" name="Title 1">
            <a:extLst>
              <a:ext uri="{FF2B5EF4-FFF2-40B4-BE49-F238E27FC236}">
                <a16:creationId xmlns:a16="http://schemas.microsoft.com/office/drawing/2014/main" id="{6E520019-BEE4-484D-97C6-B05FD27CB217}"/>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Title 1">
            <a:extLst>
              <a:ext uri="{FF2B5EF4-FFF2-40B4-BE49-F238E27FC236}">
                <a16:creationId xmlns:a16="http://schemas.microsoft.com/office/drawing/2014/main" id="{E2154414-BFE8-44EB-9FEE-8645299AEF2C}"/>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10836606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8_Title and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DB6365-61D6-4F7E-B0FB-EE10A0342DED}"/>
              </a:ext>
            </a:extLst>
          </p:cNvPr>
          <p:cNvSpPr/>
          <p:nvPr/>
        </p:nvSpPr>
        <p:spPr>
          <a:xfrm>
            <a:off x="157654" y="156289"/>
            <a:ext cx="8828692" cy="654542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6B17D31-9155-4C3F-B760-BFB3E5E3C1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954" y="6087062"/>
            <a:ext cx="3099258" cy="538738"/>
          </a:xfrm>
          <a:prstGeom prst="rect">
            <a:avLst/>
          </a:prstGeom>
        </p:spPr>
      </p:pic>
      <p:sp>
        <p:nvSpPr>
          <p:cNvPr id="8" name="Title 1">
            <a:extLst>
              <a:ext uri="{FF2B5EF4-FFF2-40B4-BE49-F238E27FC236}">
                <a16:creationId xmlns:a16="http://schemas.microsoft.com/office/drawing/2014/main" id="{6E520019-BEE4-484D-97C6-B05FD27CB217}"/>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Title 1">
            <a:extLst>
              <a:ext uri="{FF2B5EF4-FFF2-40B4-BE49-F238E27FC236}">
                <a16:creationId xmlns:a16="http://schemas.microsoft.com/office/drawing/2014/main" id="{E2154414-BFE8-44EB-9FEE-8645299AEF2C}"/>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p>
        </p:txBody>
      </p:sp>
    </p:spTree>
    <p:extLst>
      <p:ext uri="{BB962C8B-B14F-4D97-AF65-F5344CB8AC3E}">
        <p14:creationId xmlns:p14="http://schemas.microsoft.com/office/powerpoint/2010/main" val="14928632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5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p:nvSpPr>
        <p:spPr>
          <a:xfrm>
            <a:off x="-4140641" y="-135282"/>
            <a:ext cx="6483940" cy="6173085"/>
          </a:xfrm>
          <a:prstGeom prst="ellipse">
            <a:avLst/>
          </a:prstGeom>
          <a:noFill/>
          <a:ln w="38100">
            <a:solidFill>
              <a:srgbClr val="81BE41">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D0C960-F5D1-43CF-BFB9-BEA985C83D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5" name="Title 1">
            <a:extLst>
              <a:ext uri="{FF2B5EF4-FFF2-40B4-BE49-F238E27FC236}">
                <a16:creationId xmlns:a16="http://schemas.microsoft.com/office/drawing/2014/main" id="{1638C352-FB6C-455B-AD9B-7DE791BBB4D9}"/>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7" name="Title 1">
            <a:extLst>
              <a:ext uri="{FF2B5EF4-FFF2-40B4-BE49-F238E27FC236}">
                <a16:creationId xmlns:a16="http://schemas.microsoft.com/office/drawing/2014/main" id="{D7689800-EB22-4E1D-B8D6-58E90238DBE0}"/>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6873856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bg1"/>
        </a:solid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4F7ACE2-B57C-45CB-B261-16919A7632B5}"/>
              </a:ext>
            </a:extLst>
          </p:cNvPr>
          <p:cNvSpPr/>
          <p:nvPr/>
        </p:nvSpPr>
        <p:spPr>
          <a:xfrm>
            <a:off x="5129726" y="-1918774"/>
            <a:ext cx="6483940" cy="6173085"/>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AD34D46-382B-419F-A964-BB9E257DC1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7" name="Title 1">
            <a:extLst>
              <a:ext uri="{FF2B5EF4-FFF2-40B4-BE49-F238E27FC236}">
                <a16:creationId xmlns:a16="http://schemas.microsoft.com/office/drawing/2014/main" id="{E8ECF3AF-8899-4AB2-A4D9-49F8C9C3D3B1}"/>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8" name="Title 1">
            <a:extLst>
              <a:ext uri="{FF2B5EF4-FFF2-40B4-BE49-F238E27FC236}">
                <a16:creationId xmlns:a16="http://schemas.microsoft.com/office/drawing/2014/main" id="{F5F3E0B6-0CCD-47CF-B882-AADB6DBC8CC9}"/>
              </a:ext>
            </a:extLst>
          </p:cNvPr>
          <p:cNvSpPr txBox="1">
            <a:spLocks/>
          </p:cNvSpPr>
          <p:nvPr/>
        </p:nvSpPr>
        <p:spPr>
          <a:xfrm>
            <a:off x="883101" y="1903228"/>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569525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70642-883F-49C0-A2BB-774D3CFB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6" name="Oval 5">
            <a:extLst>
              <a:ext uri="{FF2B5EF4-FFF2-40B4-BE49-F238E27FC236}">
                <a16:creationId xmlns:a16="http://schemas.microsoft.com/office/drawing/2014/main" id="{3737B6F1-88F9-4C60-8AC7-59104A54FCC4}"/>
              </a:ext>
            </a:extLst>
          </p:cNvPr>
          <p:cNvSpPr/>
          <p:nvPr/>
        </p:nvSpPr>
        <p:spPr>
          <a:xfrm>
            <a:off x="-930829" y="2859823"/>
            <a:ext cx="611398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D85F903-64B4-4FC0-B81A-DED854156D03}"/>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8" name="Title 1">
            <a:extLst>
              <a:ext uri="{FF2B5EF4-FFF2-40B4-BE49-F238E27FC236}">
                <a16:creationId xmlns:a16="http://schemas.microsoft.com/office/drawing/2014/main" id="{86AD75AC-8EC5-40E5-96B3-EBD16B05CCFD}"/>
              </a:ext>
            </a:extLst>
          </p:cNvPr>
          <p:cNvSpPr txBox="1">
            <a:spLocks/>
          </p:cNvSpPr>
          <p:nvPr/>
        </p:nvSpPr>
        <p:spPr>
          <a:xfrm>
            <a:off x="587266" y="2019770"/>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15372488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70642-883F-49C0-A2BB-774D3CFB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6" name="Oval 5">
            <a:extLst>
              <a:ext uri="{FF2B5EF4-FFF2-40B4-BE49-F238E27FC236}">
                <a16:creationId xmlns:a16="http://schemas.microsoft.com/office/drawing/2014/main" id="{3737B6F1-88F9-4C60-8AC7-59104A54FCC4}"/>
              </a:ext>
            </a:extLst>
          </p:cNvPr>
          <p:cNvSpPr>
            <a:spLocks noChangeAspect="1"/>
          </p:cNvSpPr>
          <p:nvPr/>
        </p:nvSpPr>
        <p:spPr>
          <a:xfrm>
            <a:off x="-705695" y="-1473390"/>
            <a:ext cx="5882085" cy="5943600"/>
          </a:xfrm>
          <a:prstGeom prst="ellipse">
            <a:avLst/>
          </a:prstGeom>
          <a:noFill/>
          <a:ln w="38100">
            <a:solidFill>
              <a:schemeClr val="accent2">
                <a:alpha val="47843"/>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D85F903-64B4-4FC0-B81A-DED854156D03}"/>
              </a:ext>
            </a:extLst>
          </p:cNvPr>
          <p:cNvSpPr>
            <a:spLocks noGrp="1"/>
          </p:cNvSpPr>
          <p:nvPr>
            <p:ph type="title"/>
          </p:nvPr>
        </p:nvSpPr>
        <p:spPr>
          <a:xfrm>
            <a:off x="883101" y="1036713"/>
            <a:ext cx="7886700" cy="717660"/>
          </a:xfrm>
          <a:prstGeom prst="rect">
            <a:avLst/>
          </a:prstGeom>
        </p:spPr>
        <p:txBody>
          <a:bodyPr>
            <a:normAutofit/>
          </a:bodyPr>
          <a:lstStyle>
            <a:lvl1pPr>
              <a:defRPr sz="4000" b="1">
                <a:solidFill>
                  <a:schemeClr val="tx1">
                    <a:lumMod val="75000"/>
                    <a:lumOff val="25000"/>
                  </a:schemeClr>
                </a:solidFill>
                <a:latin typeface="HelveticaNeueLT Std" panose="020B0604020202020204" pitchFamily="34" charset="0"/>
              </a:defRPr>
            </a:lvl1pPr>
          </a:lstStyle>
          <a:p>
            <a:r>
              <a:rPr lang="en-US"/>
              <a:t>Click to edit Master title style</a:t>
            </a:r>
            <a:endParaRPr lang="en-US" dirty="0"/>
          </a:p>
        </p:txBody>
      </p:sp>
      <p:sp>
        <p:nvSpPr>
          <p:cNvPr id="8" name="Title 1">
            <a:extLst>
              <a:ext uri="{FF2B5EF4-FFF2-40B4-BE49-F238E27FC236}">
                <a16:creationId xmlns:a16="http://schemas.microsoft.com/office/drawing/2014/main" id="{86AD75AC-8EC5-40E5-96B3-EBD16B05CCFD}"/>
              </a:ext>
            </a:extLst>
          </p:cNvPr>
          <p:cNvSpPr txBox="1">
            <a:spLocks/>
          </p:cNvSpPr>
          <p:nvPr/>
        </p:nvSpPr>
        <p:spPr>
          <a:xfrm>
            <a:off x="1698890" y="639205"/>
            <a:ext cx="6601623" cy="40044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HelveticaNeueLT Std" panose="020B0604020202020204" pitchFamily="34" charset="0"/>
                <a:ea typeface="+mj-ea"/>
                <a:cs typeface="+mj-cs"/>
              </a:defRPr>
            </a:lvl1p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33361526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CD96BF3-47AA-4CA7-8145-067CA5FC131C}"/>
              </a:ext>
            </a:extLst>
          </p:cNvPr>
          <p:cNvGrpSpPr/>
          <p:nvPr/>
        </p:nvGrpSpPr>
        <p:grpSpPr>
          <a:xfrm>
            <a:off x="713539" y="1536275"/>
            <a:ext cx="7973392" cy="1296029"/>
            <a:chOff x="651992" y="1599193"/>
            <a:chExt cx="7973392" cy="1296029"/>
          </a:xfrm>
        </p:grpSpPr>
        <p:sp>
          <p:nvSpPr>
            <p:cNvPr id="9" name="Rectangle 8">
              <a:extLst>
                <a:ext uri="{FF2B5EF4-FFF2-40B4-BE49-F238E27FC236}">
                  <a16:creationId xmlns:a16="http://schemas.microsoft.com/office/drawing/2014/main" id="{0EF8A2D7-7277-42DB-9069-5171065E8787}"/>
                </a:ext>
              </a:extLst>
            </p:cNvPr>
            <p:cNvSpPr/>
            <p:nvPr/>
          </p:nvSpPr>
          <p:spPr>
            <a:xfrm>
              <a:off x="713539" y="2587445"/>
              <a:ext cx="7911845" cy="307777"/>
            </a:xfrm>
            <a:prstGeom prst="rect">
              <a:avLst/>
            </a:prstGeom>
          </p:spPr>
          <p:txBody>
            <a:bodyPr wrap="square">
              <a:spAutoFit/>
            </a:bodyPr>
            <a:lstStyle/>
            <a:p>
              <a:pPr lvl="0">
                <a:spcBef>
                  <a:spcPts val="0"/>
                </a:spcBef>
                <a:buNone/>
              </a:pPr>
              <a:endParaRPr lang="en-US" sz="1400" dirty="0">
                <a:solidFill>
                  <a:srgbClr val="2026FD"/>
                </a:solidFill>
                <a:highlight>
                  <a:srgbClr val="FFFFFF"/>
                </a:highlight>
                <a:latin typeface="Helvetica Neue Light"/>
              </a:endParaRPr>
            </a:p>
          </p:txBody>
        </p:sp>
        <p:sp>
          <p:nvSpPr>
            <p:cNvPr id="10" name="Rectangle 9">
              <a:extLst>
                <a:ext uri="{FF2B5EF4-FFF2-40B4-BE49-F238E27FC236}">
                  <a16:creationId xmlns:a16="http://schemas.microsoft.com/office/drawing/2014/main" id="{456FF030-80FA-49DE-A10D-07EB6DBBD040}"/>
                </a:ext>
              </a:extLst>
            </p:cNvPr>
            <p:cNvSpPr/>
            <p:nvPr/>
          </p:nvSpPr>
          <p:spPr>
            <a:xfrm>
              <a:off x="651992" y="1599193"/>
              <a:ext cx="184731" cy="830997"/>
            </a:xfrm>
            <a:prstGeom prst="rect">
              <a:avLst/>
            </a:prstGeom>
          </p:spPr>
          <p:txBody>
            <a:bodyPr wrap="none">
              <a:spAutoFit/>
            </a:bodyPr>
            <a:lstStyle/>
            <a:p>
              <a:endParaRPr lang="en-US" sz="4800" dirty="0">
                <a:solidFill>
                  <a:schemeClr val="tx1">
                    <a:lumMod val="65000"/>
                    <a:lumOff val="35000"/>
                  </a:schemeClr>
                </a:solidFill>
                <a:latin typeface="Helvetica Neue"/>
              </a:endParaRPr>
            </a:p>
          </p:txBody>
        </p:sp>
      </p:grpSp>
      <p:sp>
        <p:nvSpPr>
          <p:cNvPr id="11" name="Rectangle 10">
            <a:extLst>
              <a:ext uri="{FF2B5EF4-FFF2-40B4-BE49-F238E27FC236}">
                <a16:creationId xmlns:a16="http://schemas.microsoft.com/office/drawing/2014/main" id="{B321DC93-03A4-471C-A26A-7C13E041EBBB}"/>
              </a:ext>
            </a:extLst>
          </p:cNvPr>
          <p:cNvSpPr/>
          <p:nvPr/>
        </p:nvSpPr>
        <p:spPr>
          <a:xfrm>
            <a:off x="713539" y="589845"/>
            <a:ext cx="7716922" cy="525439"/>
          </a:xfrm>
          <a:prstGeom prst="rect">
            <a:avLst/>
          </a:prstGeom>
          <a:solidFill>
            <a:srgbClr val="F577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16F5E79-3A74-405E-96B3-72AF1D49B2FE}"/>
              </a:ext>
            </a:extLst>
          </p:cNvPr>
          <p:cNvCxnSpPr/>
          <p:nvPr/>
        </p:nvCxnSpPr>
        <p:spPr>
          <a:xfrm>
            <a:off x="713539" y="1441938"/>
            <a:ext cx="2531085" cy="0"/>
          </a:xfrm>
          <a:prstGeom prst="line">
            <a:avLst/>
          </a:prstGeom>
          <a:ln w="57150">
            <a:solidFill>
              <a:srgbClr val="F5772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6969988-BCB6-4E4F-9594-4E302D2600A1}"/>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a:t>Edit Master text styles</a:t>
            </a:r>
          </a:p>
        </p:txBody>
      </p:sp>
      <p:pic>
        <p:nvPicPr>
          <p:cNvPr id="15" name="Picture 14">
            <a:extLst>
              <a:ext uri="{FF2B5EF4-FFF2-40B4-BE49-F238E27FC236}">
                <a16:creationId xmlns:a16="http://schemas.microsoft.com/office/drawing/2014/main" id="{B5B6A01E-0AD2-427E-A276-595E4B6623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16" name="Oval 15">
            <a:extLst>
              <a:ext uri="{FF2B5EF4-FFF2-40B4-BE49-F238E27FC236}">
                <a16:creationId xmlns:a16="http://schemas.microsoft.com/office/drawing/2014/main" id="{0355031E-A5E8-4A52-92D3-70F5462C124B}"/>
              </a:ext>
            </a:extLst>
          </p:cNvPr>
          <p:cNvSpPr/>
          <p:nvPr/>
        </p:nvSpPr>
        <p:spPr>
          <a:xfrm>
            <a:off x="4647589" y="2902866"/>
            <a:ext cx="6483940" cy="6173085"/>
          </a:xfrm>
          <a:prstGeom prst="ellipse">
            <a:avLst/>
          </a:prstGeom>
          <a:noFill/>
          <a:ln w="38100">
            <a:solidFill>
              <a:srgbClr val="F57720">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9060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p:nvSpPr>
        <p:spPr>
          <a:xfrm>
            <a:off x="713539" y="589845"/>
            <a:ext cx="7716922" cy="525439"/>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p:nvCxnSpPr>
        <p:spPr>
          <a:xfrm>
            <a:off x="713539" y="1441938"/>
            <a:ext cx="2531085" cy="0"/>
          </a:xfrm>
          <a:prstGeom prst="line">
            <a:avLst/>
          </a:prstGeom>
          <a:ln w="571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15351B10-09C8-44A4-B23B-DCD99D0CA181}"/>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tx1">
                    <a:lumMod val="85000"/>
                    <a:lumOff val="15000"/>
                  </a:schemeClr>
                </a:solidFill>
                <a:latin typeface="Helvetica Neue"/>
              </a:defRPr>
            </a:lvl1pPr>
          </a:lstStyle>
          <a:p>
            <a:pPr lvl="0"/>
            <a:r>
              <a:rPr lang="en-US"/>
              <a:t>Edit Master text styles</a:t>
            </a:r>
          </a:p>
        </p:txBody>
      </p:sp>
      <p:pic>
        <p:nvPicPr>
          <p:cNvPr id="7" name="Picture 6">
            <a:extLst>
              <a:ext uri="{FF2B5EF4-FFF2-40B4-BE49-F238E27FC236}">
                <a16:creationId xmlns:a16="http://schemas.microsoft.com/office/drawing/2014/main" id="{9125BCDD-D362-46C0-AB04-712AB3A765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8" name="Oval 7">
            <a:extLst>
              <a:ext uri="{FF2B5EF4-FFF2-40B4-BE49-F238E27FC236}">
                <a16:creationId xmlns:a16="http://schemas.microsoft.com/office/drawing/2014/main" id="{096F74DE-132E-4058-9AC6-C46E76CFC19E}"/>
              </a:ext>
            </a:extLst>
          </p:cNvPr>
          <p:cNvSpPr/>
          <p:nvPr/>
        </p:nvSpPr>
        <p:spPr>
          <a:xfrm>
            <a:off x="-785842" y="2431241"/>
            <a:ext cx="6483940" cy="6173085"/>
          </a:xfrm>
          <a:prstGeom prst="ellipse">
            <a:avLst/>
          </a:prstGeom>
          <a:noFill/>
          <a:ln w="38100">
            <a:solidFill>
              <a:srgbClr val="DDDDD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5940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p:nvSpPr>
        <p:spPr>
          <a:xfrm>
            <a:off x="713539" y="589845"/>
            <a:ext cx="7716922" cy="52543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p:nvCxnSpPr>
        <p:spPr>
          <a:xfrm>
            <a:off x="713539" y="1441938"/>
            <a:ext cx="2531085" cy="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a:t>Edit Master text styles</a:t>
            </a:r>
          </a:p>
        </p:txBody>
      </p:sp>
      <p:pic>
        <p:nvPicPr>
          <p:cNvPr id="8" name="Picture 7">
            <a:extLst>
              <a:ext uri="{FF2B5EF4-FFF2-40B4-BE49-F238E27FC236}">
                <a16:creationId xmlns:a16="http://schemas.microsoft.com/office/drawing/2014/main" id="{821EE31B-5EF3-4420-8F6C-8FF2D1253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4580377B-3741-4E8B-A55E-E30FFCF46DEC}"/>
              </a:ext>
            </a:extLst>
          </p:cNvPr>
          <p:cNvSpPr/>
          <p:nvPr/>
        </p:nvSpPr>
        <p:spPr>
          <a:xfrm>
            <a:off x="3547534" y="-1100534"/>
            <a:ext cx="6483940" cy="6173085"/>
          </a:xfrm>
          <a:prstGeom prst="ellipse">
            <a:avLst/>
          </a:prstGeom>
          <a:noFill/>
          <a:ln w="38100">
            <a:solidFill>
              <a:srgbClr val="79C143">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889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4_Title and Content">
    <p:bg>
      <p:bgPr>
        <a:solidFill>
          <a:srgbClr val="79C14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8194" y="2155664"/>
            <a:ext cx="4376908" cy="1325563"/>
          </a:xfrm>
          <a:prstGeom prst="rect">
            <a:avLst/>
          </a:prstGeom>
        </p:spPr>
        <p:txBody>
          <a:bodyPr>
            <a:normAutofit/>
          </a:bodyPr>
          <a:lstStyle>
            <a:lvl1pPr>
              <a:defRPr sz="4000" b="1">
                <a:solidFill>
                  <a:schemeClr val="bg1"/>
                </a:solidFill>
                <a:latin typeface="HelveticaNeueLT Std" panose="020B0604020202020204" pitchFamily="34" charset="0"/>
              </a:defRPr>
            </a:lvl1pPr>
          </a:lstStyle>
          <a:p>
            <a:r>
              <a:rPr lang="en-US"/>
              <a:t>Click to edit Master title style</a:t>
            </a:r>
            <a:endParaRPr lang="en-US" dirty="0"/>
          </a:p>
        </p:txBody>
      </p:sp>
      <p:sp>
        <p:nvSpPr>
          <p:cNvPr id="9" name="Oval 8">
            <a:extLst>
              <a:ext uri="{FF2B5EF4-FFF2-40B4-BE49-F238E27FC236}">
                <a16:creationId xmlns:a16="http://schemas.microsoft.com/office/drawing/2014/main" id="{64F7ACE2-B57C-45CB-B261-16919A7632B5}"/>
              </a:ext>
            </a:extLst>
          </p:cNvPr>
          <p:cNvSpPr/>
          <p:nvPr/>
        </p:nvSpPr>
        <p:spPr>
          <a:xfrm>
            <a:off x="-1186962" y="2985156"/>
            <a:ext cx="6243221" cy="6173085"/>
          </a:xfrm>
          <a:prstGeom prst="ellipse">
            <a:avLst/>
          </a:prstGeom>
          <a:noFill/>
          <a:ln w="38100">
            <a:solidFill>
              <a:srgbClr val="FDFDFD">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79A027-4ADB-47D1-91F2-D88EBE5DA3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5" y="6181484"/>
            <a:ext cx="3099258" cy="538738"/>
          </a:xfrm>
          <a:prstGeom prst="rect">
            <a:avLst/>
          </a:prstGeom>
        </p:spPr>
      </p:pic>
      <p:sp>
        <p:nvSpPr>
          <p:cNvPr id="5" name="Oval 4">
            <a:extLst>
              <a:ext uri="{FF2B5EF4-FFF2-40B4-BE49-F238E27FC236}">
                <a16:creationId xmlns:a16="http://schemas.microsoft.com/office/drawing/2014/main" id="{334A3C2F-FDCB-4FAB-965B-E749FA585C29}"/>
              </a:ext>
            </a:extLst>
          </p:cNvPr>
          <p:cNvSpPr/>
          <p:nvPr/>
        </p:nvSpPr>
        <p:spPr>
          <a:xfrm>
            <a:off x="3612657" y="5632075"/>
            <a:ext cx="4395913" cy="4052048"/>
          </a:xfrm>
          <a:prstGeom prst="ellipse">
            <a:avLst/>
          </a:prstGeom>
          <a:solidFill>
            <a:srgbClr val="F57720">
              <a:alpha val="97000"/>
            </a:srgbClr>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522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819B0-B676-4007-9A38-1184359E889C}"/>
              </a:ext>
            </a:extLst>
          </p:cNvPr>
          <p:cNvSpPr/>
          <p:nvPr/>
        </p:nvSpPr>
        <p:spPr>
          <a:xfrm>
            <a:off x="713539" y="589845"/>
            <a:ext cx="7716922" cy="525439"/>
          </a:xfrm>
          <a:prstGeom prst="rect">
            <a:avLst/>
          </a:prstGeom>
          <a:solidFill>
            <a:srgbClr val="0193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D9D38F4-599B-46A3-988D-8E5EC4F64086}"/>
              </a:ext>
            </a:extLst>
          </p:cNvPr>
          <p:cNvCxnSpPr/>
          <p:nvPr/>
        </p:nvCxnSpPr>
        <p:spPr>
          <a:xfrm>
            <a:off x="713539" y="1441938"/>
            <a:ext cx="2531085" cy="0"/>
          </a:xfrm>
          <a:prstGeom prst="line">
            <a:avLst/>
          </a:prstGeom>
          <a:ln w="57150">
            <a:solidFill>
              <a:srgbClr val="0193CF"/>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CFACCCFC-54AE-471B-B0D8-56DFD0346CD0}"/>
              </a:ext>
            </a:extLst>
          </p:cNvPr>
          <p:cNvSpPr>
            <a:spLocks noGrp="1"/>
          </p:cNvSpPr>
          <p:nvPr>
            <p:ph type="body" sz="quarter" idx="10"/>
          </p:nvPr>
        </p:nvSpPr>
        <p:spPr>
          <a:xfrm>
            <a:off x="958606" y="729897"/>
            <a:ext cx="7226788" cy="245333"/>
          </a:xfrm>
        </p:spPr>
        <p:txBody>
          <a:bodyPr>
            <a:normAutofit/>
          </a:bodyPr>
          <a:lstStyle>
            <a:lvl1pPr marL="0" indent="0">
              <a:buNone/>
              <a:defRPr sz="1800" b="1">
                <a:solidFill>
                  <a:schemeClr val="bg1"/>
                </a:solidFill>
                <a:latin typeface="Helvetica Neue"/>
              </a:defRPr>
            </a:lvl1pPr>
          </a:lstStyle>
          <a:p>
            <a:pPr lvl="0"/>
            <a:r>
              <a:rPr lang="en-US"/>
              <a:t>Edit Master text styles</a:t>
            </a:r>
          </a:p>
        </p:txBody>
      </p:sp>
      <p:pic>
        <p:nvPicPr>
          <p:cNvPr id="8" name="Picture 7">
            <a:extLst>
              <a:ext uri="{FF2B5EF4-FFF2-40B4-BE49-F238E27FC236}">
                <a16:creationId xmlns:a16="http://schemas.microsoft.com/office/drawing/2014/main" id="{2061925C-3AD5-4937-92F5-92734D19FE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84" y="6167968"/>
            <a:ext cx="2985757" cy="538738"/>
          </a:xfrm>
          <a:prstGeom prst="rect">
            <a:avLst/>
          </a:prstGeom>
        </p:spPr>
      </p:pic>
      <p:sp>
        <p:nvSpPr>
          <p:cNvPr id="9" name="Oval 8">
            <a:extLst>
              <a:ext uri="{FF2B5EF4-FFF2-40B4-BE49-F238E27FC236}">
                <a16:creationId xmlns:a16="http://schemas.microsoft.com/office/drawing/2014/main" id="{E125E83B-0555-4EE3-8555-95614114EB69}"/>
              </a:ext>
            </a:extLst>
          </p:cNvPr>
          <p:cNvSpPr/>
          <p:nvPr/>
        </p:nvSpPr>
        <p:spPr>
          <a:xfrm>
            <a:off x="-2258261" y="-2138646"/>
            <a:ext cx="5943600" cy="5943600"/>
          </a:xfrm>
          <a:prstGeom prst="ellipse">
            <a:avLst/>
          </a:prstGeom>
          <a:noFill/>
          <a:ln w="38100">
            <a:solidFill>
              <a:srgbClr val="0193CF">
                <a:alpha val="47843"/>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28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8321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chemeClr val="bg2">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4425" spc="-75"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1650" cap="none" spc="0" baseline="0">
                <a:solidFill>
                  <a:schemeClr val="accent1">
                    <a:lumMod val="20000"/>
                    <a:lumOff val="80000"/>
                  </a:schemeClr>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19189630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5817497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4425" b="0" spc="-75"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1650" cap="none" spc="0" baseline="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23897127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27616979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5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9847202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2918580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22767588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377440"/>
          </a:xfrm>
        </p:spPr>
        <p:txBody>
          <a:bodyPr anchor="b">
            <a:normAutofit/>
          </a:bodyPr>
          <a:lstStyle>
            <a:lvl1pPr>
              <a:defRPr sz="24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494176"/>
            <a:ext cx="2125980" cy="2321990"/>
          </a:xfrm>
        </p:spPr>
        <p:txBody>
          <a:bodyPr anchor="t">
            <a:normAutofit/>
          </a:bodyPr>
          <a:lstStyle>
            <a:lvl1pPr marL="0" indent="0">
              <a:lnSpc>
                <a:spcPct val="100000"/>
              </a:lnSpc>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8" name="Date Placeholder 7"/>
          <p:cNvSpPr>
            <a:spLocks noGrp="1"/>
          </p:cNvSpPr>
          <p:nvPr>
            <p:ph type="dt" sz="half" idx="10"/>
          </p:nvPr>
        </p:nvSpPr>
        <p:spPr>
          <a:xfrm>
            <a:off x="196849" y="6356351"/>
            <a:ext cx="2057400" cy="365125"/>
          </a:xfrm>
          <a:prstGeom prst="rect">
            <a:avLst/>
          </a:prstGeom>
        </p:spPr>
        <p:txBody>
          <a:bodyPr/>
          <a:lstStyle/>
          <a:p>
            <a:fld id="{B099766E-84E8-4DA5-95A0-D930FDD88E62}" type="datetimeFigureOut">
              <a:rPr lang="en-US" smtClean="0"/>
              <a:pPr/>
              <a:t>11/1/2018</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98DDC6F0-E1D8-47E0-A4D4-C9A43612E76E}" type="slidenum">
              <a:rPr lang="en-US" smtClean="0"/>
              <a:pPr/>
              <a:t>‹#›</a:t>
            </a:fld>
            <a:endParaRPr lang="en-US"/>
          </a:p>
        </p:txBody>
      </p:sp>
    </p:spTree>
    <p:extLst>
      <p:ext uri="{BB962C8B-B14F-4D97-AF65-F5344CB8AC3E}">
        <p14:creationId xmlns:p14="http://schemas.microsoft.com/office/powerpoint/2010/main" val="3896463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4.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0.xml"/><Relationship Id="rId2" Type="http://schemas.openxmlformats.org/officeDocument/2006/relationships/slideLayout" Target="../slideLayouts/slideLayout125.xml"/><Relationship Id="rId16" Type="http://schemas.openxmlformats.org/officeDocument/2006/relationships/image" Target="../media/image17.jpe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16.jpe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theme" Target="../theme/theme6.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image" Target="../media/image8.jpe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3.jpe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 Type="http://schemas.openxmlformats.org/officeDocument/2006/relationships/slideLayout" Target="../slideLayouts/slideLayout105.xml"/><Relationship Id="rId21" Type="http://schemas.openxmlformats.org/officeDocument/2006/relationships/theme" Target="../theme/theme8.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C04B0-6A2B-4279-8692-3D77D6B93791}" type="datetimeFigureOut">
              <a:rPr lang="en-US" smtClean="0"/>
              <a:t>11/1/2018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E6A04-82B6-48BB-A72E-9EEF1FDBAF43}" type="slidenum">
              <a:rPr lang="en-US" smtClean="0"/>
              <a:t>‹#›</a:t>
            </a:fld>
            <a:endParaRPr lang="en-US"/>
          </a:p>
        </p:txBody>
      </p:sp>
    </p:spTree>
    <p:extLst>
      <p:ext uri="{BB962C8B-B14F-4D97-AF65-F5344CB8AC3E}">
        <p14:creationId xmlns:p14="http://schemas.microsoft.com/office/powerpoint/2010/main" val="2314212849"/>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76" r:id="rId4"/>
    <p:sldLayoutId id="2147483683" r:id="rId5"/>
    <p:sldLayoutId id="2147483685" r:id="rId6"/>
    <p:sldLayoutId id="2147483686" r:id="rId7"/>
    <p:sldLayoutId id="2147483684" r:id="rId8"/>
    <p:sldLayoutId id="2147483687" r:id="rId9"/>
    <p:sldLayoutId id="2147483679" r:id="rId10"/>
    <p:sldLayoutId id="2147483690" r:id="rId11"/>
    <p:sldLayoutId id="2147483688" r:id="rId12"/>
    <p:sldLayoutId id="2147483689" r:id="rId13"/>
    <p:sldLayoutId id="2147483680" r:id="rId14"/>
    <p:sldLayoutId id="2147483673" r:id="rId15"/>
    <p:sldLayoutId id="2147483681" r:id="rId16"/>
    <p:sldLayoutId id="2147483682" r:id="rId17"/>
    <p:sldLayoutId id="2147483691" r:id="rId18"/>
    <p:sldLayoutId id="2147483677" r:id="rId19"/>
    <p:sldLayoutId id="2147483675" r:id="rId20"/>
    <p:sldLayoutId id="2147483663" r:id="rId21"/>
    <p:sldLayoutId id="2147483692" r:id="rId22"/>
    <p:sldLayoutId id="2147483664" r:id="rId23"/>
    <p:sldLayoutId id="2147483665" r:id="rId24"/>
    <p:sldLayoutId id="2147483672" r:id="rId25"/>
    <p:sldLayoutId id="2147483678" r:id="rId26"/>
    <p:sldLayoutId id="214748366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44"/>
          <p:cNvSpPr/>
          <p:nvPr/>
        </p:nvSpPr>
        <p:spPr>
          <a:xfrm>
            <a:off x="1" y="758952"/>
            <a:ext cx="2582700" cy="53307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44"/>
          <p:cNvSpPr txBox="1">
            <a:spLocks noGrp="1"/>
          </p:cNvSpPr>
          <p:nvPr>
            <p:ph type="title"/>
          </p:nvPr>
        </p:nvSpPr>
        <p:spPr>
          <a:xfrm>
            <a:off x="189689" y="1123837"/>
            <a:ext cx="2210700" cy="4601100"/>
          </a:xfrm>
          <a:prstGeom prst="rect">
            <a:avLst/>
          </a:prstGeom>
          <a:noFill/>
          <a:ln>
            <a:noFill/>
          </a:ln>
        </p:spPr>
        <p:txBody>
          <a:bodyPr spcFirstLastPara="1" wrap="square" lIns="91425" tIns="91425" rIns="91425" bIns="91425" anchor="ctr" anchorCtr="0"/>
          <a:lstStyle>
            <a:lvl1pPr marR="0" lvl="0" algn="ctr" rtl="0">
              <a:lnSpc>
                <a:spcPct val="90000"/>
              </a:lnSpc>
              <a:spcBef>
                <a:spcPts val="0"/>
              </a:spcBef>
              <a:spcAft>
                <a:spcPts val="0"/>
              </a:spcAft>
              <a:buClr>
                <a:srgbClr val="FFFFFF"/>
              </a:buClr>
              <a:buSzPts val="2700"/>
              <a:buFont typeface="Roboto"/>
              <a:buNone/>
              <a:defRPr sz="2700" b="1"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4" name="Google Shape;294;p44"/>
          <p:cNvSpPr/>
          <p:nvPr/>
        </p:nvSpPr>
        <p:spPr>
          <a:xfrm>
            <a:off x="8861898" y="758952"/>
            <a:ext cx="288000" cy="5330700"/>
          </a:xfrm>
          <a:prstGeom prst="rect">
            <a:avLst/>
          </a:prstGeom>
          <a:solidFill>
            <a:schemeClr val="lt2">
              <a:alpha val="4941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44"/>
          <p:cNvSpPr txBox="1">
            <a:spLocks noGrp="1"/>
          </p:cNvSpPr>
          <p:nvPr>
            <p:ph type="body" idx="1"/>
          </p:nvPr>
        </p:nvSpPr>
        <p:spPr>
          <a:xfrm>
            <a:off x="2901951" y="864108"/>
            <a:ext cx="5486400" cy="5120700"/>
          </a:xfrm>
          <a:prstGeom prst="rect">
            <a:avLst/>
          </a:prstGeom>
          <a:noFill/>
          <a:ln>
            <a:noFill/>
          </a:ln>
        </p:spPr>
        <p:txBody>
          <a:bodyPr spcFirstLastPara="1" wrap="square" lIns="91425" tIns="91425" rIns="91425" bIns="91425" anchor="ctr" anchorCtr="0"/>
          <a:lstStyle>
            <a:lvl1pPr marL="457200" marR="0" lvl="0" indent="-323850" algn="l" rtl="0">
              <a:lnSpc>
                <a:spcPct val="90000"/>
              </a:lnSpc>
              <a:spcBef>
                <a:spcPts val="900"/>
              </a:spcBef>
              <a:spcAft>
                <a:spcPts val="0"/>
              </a:spcAft>
              <a:buClr>
                <a:schemeClr val="accent1"/>
              </a:buClr>
              <a:buSzPts val="1500"/>
              <a:buFont typeface="Noto Sans Symbols"/>
              <a:buChar char="⚫"/>
              <a:defRPr sz="1500" b="0" i="0" u="none" strike="noStrike" cap="none">
                <a:solidFill>
                  <a:srgbClr val="595959"/>
                </a:solidFill>
                <a:latin typeface="Lato"/>
                <a:ea typeface="Lato"/>
                <a:cs typeface="Lato"/>
                <a:sym typeface="Lato"/>
              </a:defRPr>
            </a:lvl1pPr>
            <a:lvl2pPr marL="914400" marR="0" lvl="1" indent="-314325" algn="l" rtl="0">
              <a:lnSpc>
                <a:spcPct val="90000"/>
              </a:lnSpc>
              <a:spcBef>
                <a:spcPts val="188"/>
              </a:spcBef>
              <a:spcAft>
                <a:spcPts val="0"/>
              </a:spcAft>
              <a:buClr>
                <a:schemeClr val="accent1"/>
              </a:buClr>
              <a:buSzPts val="1350"/>
              <a:buFont typeface="Noto Sans Symbols"/>
              <a:buChar char="⚫"/>
              <a:defRPr sz="1350" b="0" i="0" u="none" strike="noStrike" cap="none">
                <a:solidFill>
                  <a:srgbClr val="595959"/>
                </a:solidFill>
                <a:latin typeface="Lato"/>
                <a:ea typeface="Lato"/>
                <a:cs typeface="Lato"/>
                <a:sym typeface="Lato"/>
              </a:defRPr>
            </a:lvl2pPr>
            <a:lvl3pPr marL="1371600" marR="0" lvl="2" indent="-304800" algn="l" rtl="0">
              <a:lnSpc>
                <a:spcPct val="90000"/>
              </a:lnSpc>
              <a:spcBef>
                <a:spcPts val="188"/>
              </a:spcBef>
              <a:spcAft>
                <a:spcPts val="0"/>
              </a:spcAft>
              <a:buClr>
                <a:schemeClr val="accent1"/>
              </a:buClr>
              <a:buSzPts val="1200"/>
              <a:buFont typeface="Noto Sans Symbols"/>
              <a:buChar char="⚫"/>
              <a:defRPr sz="1200" b="0" i="0" u="none" strike="noStrike" cap="none">
                <a:solidFill>
                  <a:srgbClr val="595959"/>
                </a:solidFill>
                <a:latin typeface="Lato"/>
                <a:ea typeface="Lato"/>
                <a:cs typeface="Lato"/>
                <a:sym typeface="Lato"/>
              </a:defRPr>
            </a:lvl3pPr>
            <a:lvl4pPr marL="1828800" marR="0" lvl="3"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4pPr>
            <a:lvl5pPr marL="2286000" marR="0" lvl="4"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5pPr>
            <a:lvl6pPr marL="2743200" marR="0" lvl="5"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6pPr>
            <a:lvl7pPr marL="3200400" marR="0" lvl="6"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7pPr>
            <a:lvl8pPr marL="3657600" marR="0" lvl="7" indent="-295275" algn="l" rtl="0">
              <a:lnSpc>
                <a:spcPct val="90000"/>
              </a:lnSpc>
              <a:spcBef>
                <a:spcPts val="188"/>
              </a:spcBef>
              <a:spcAft>
                <a:spcPts val="0"/>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8pPr>
            <a:lvl9pPr marL="4114800" marR="0" lvl="8" indent="-295275" algn="l" rtl="0">
              <a:lnSpc>
                <a:spcPct val="90000"/>
              </a:lnSpc>
              <a:spcBef>
                <a:spcPts val="188"/>
              </a:spcBef>
              <a:spcAft>
                <a:spcPts val="188"/>
              </a:spcAft>
              <a:buClr>
                <a:schemeClr val="accent1"/>
              </a:buClr>
              <a:buSzPts val="1050"/>
              <a:buFont typeface="Noto Sans Symbols"/>
              <a:buChar char="⚫"/>
              <a:defRPr sz="1050" b="0" i="0" u="none" strike="noStrike" cap="none">
                <a:solidFill>
                  <a:srgbClr val="595959"/>
                </a:solidFill>
                <a:latin typeface="Lato"/>
                <a:ea typeface="Lato"/>
                <a:cs typeface="Lato"/>
                <a:sym typeface="Lato"/>
              </a:defRPr>
            </a:lvl9pPr>
          </a:lstStyle>
          <a:p>
            <a:endParaRPr/>
          </a:p>
        </p:txBody>
      </p:sp>
      <p:sp>
        <p:nvSpPr>
          <p:cNvPr id="296" name="Google Shape;296;p44"/>
          <p:cNvSpPr txBox="1">
            <a:spLocks noGrp="1"/>
          </p:cNvSpPr>
          <p:nvPr>
            <p:ph type="ftr" idx="11"/>
          </p:nvPr>
        </p:nvSpPr>
        <p:spPr>
          <a:xfrm>
            <a:off x="2901951" y="6356351"/>
            <a:ext cx="44337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825"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a:ea typeface="Lato"/>
                <a:cs typeface="Lato"/>
                <a:sym typeface="Lato"/>
              </a:defRPr>
            </a:lvl9pPr>
          </a:lstStyle>
          <a:p>
            <a:endParaRPr/>
          </a:p>
        </p:txBody>
      </p:sp>
      <p:sp>
        <p:nvSpPr>
          <p:cNvPr id="297" name="Google Shape;297;p44"/>
          <p:cNvSpPr txBox="1">
            <a:spLocks noGrp="1"/>
          </p:cNvSpPr>
          <p:nvPr>
            <p:ph type="sldNum" idx="12"/>
          </p:nvPr>
        </p:nvSpPr>
        <p:spPr>
          <a:xfrm>
            <a:off x="7975602" y="6356351"/>
            <a:ext cx="1148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1"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pic>
        <p:nvPicPr>
          <p:cNvPr id="298" name="Google Shape;298;p44" descr="M:\Logos\DSNY\dsny-2015\caduceus\12-29-15_Final_DSNY-Caduceus\12-29-15_DSNY-Caduceus_PMS342.jp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06491" y="6115953"/>
            <a:ext cx="404336" cy="539115"/>
          </a:xfrm>
          <a:prstGeom prst="rect">
            <a:avLst/>
          </a:prstGeom>
          <a:noFill/>
          <a:ln>
            <a:noFill/>
          </a:ln>
        </p:spPr>
      </p:pic>
      <p:pic>
        <p:nvPicPr>
          <p:cNvPr id="299" name="Google Shape;299;p44" descr="M:\Logos\external-logos\DOE\dept-education\2015\DOELogo-Color-Transparent-v.png"/>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704518" y="6163579"/>
            <a:ext cx="570786" cy="467678"/>
          </a:xfrm>
          <a:prstGeom prst="rect">
            <a:avLst/>
          </a:prstGeom>
          <a:noFill/>
          <a:ln>
            <a:noFill/>
          </a:ln>
        </p:spPr>
      </p:pic>
      <p:pic>
        <p:nvPicPr>
          <p:cNvPr id="300" name="Google Shape;300;p44" descr="M:\Logos\external-logos\grow-nyc\RecyclingChampionsLogo.jpg"/>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524477" y="6162053"/>
            <a:ext cx="656868" cy="439103"/>
          </a:xfrm>
          <a:prstGeom prst="rect">
            <a:avLst/>
          </a:prstGeom>
          <a:noFill/>
          <a:ln>
            <a:noFill/>
          </a:ln>
        </p:spPr>
      </p:pic>
      <p:pic>
        <p:nvPicPr>
          <p:cNvPr id="301" name="Google Shape;301;p44" descr="ZWschools.jpg"/>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 y="5943600"/>
            <a:ext cx="3310760" cy="685800"/>
          </a:xfrm>
          <a:prstGeom prst="rect">
            <a:avLst/>
          </a:prstGeom>
          <a:noFill/>
          <a:ln>
            <a:noFill/>
          </a:ln>
        </p:spPr>
      </p:pic>
    </p:spTree>
    <p:extLst>
      <p:ext uri="{BB962C8B-B14F-4D97-AF65-F5344CB8AC3E}">
        <p14:creationId xmlns:p14="http://schemas.microsoft.com/office/powerpoint/2010/main" val="3018896705"/>
      </p:ext>
    </p:extLst>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C04B0-6A2B-4279-8692-3D77D6B93791}" type="datetimeFigureOut">
              <a:rPr lang="en-US" smtClean="0"/>
              <a:t>11/1/2018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E6A04-82B6-48BB-A72E-9EEF1FDBAF43}" type="slidenum">
              <a:rPr lang="en-US" smtClean="0"/>
              <a:t>‹#›</a:t>
            </a:fld>
            <a:endParaRPr lang="en-US"/>
          </a:p>
        </p:txBody>
      </p:sp>
    </p:spTree>
    <p:extLst>
      <p:ext uri="{BB962C8B-B14F-4D97-AF65-F5344CB8AC3E}">
        <p14:creationId xmlns:p14="http://schemas.microsoft.com/office/powerpoint/2010/main" val="416559458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2">
                    <a:lumMod val="50000"/>
                  </a:schemeClr>
                </a:solidFill>
              </a:defRPr>
            </a:lvl1pPr>
          </a:lstStyle>
          <a:p>
            <a:fld id="{DF8CC061-E42B-4DC2-B847-C70C10C4F423}" type="datetimeFigureOut">
              <a:rPr lang="en-US" smtClean="0"/>
              <a:t>11/1/2018</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j-lt"/>
              </a:defRPr>
            </a:lvl1pPr>
          </a:lstStyle>
          <a:p>
            <a:fld id="{214E035B-151E-4387-B764-FB9921653A7B}" type="slidenum">
              <a:rPr lang="en-US" smtClean="0"/>
              <a:t>‹#›</a:t>
            </a:fld>
            <a:endParaRPr lang="en-US"/>
          </a:p>
        </p:txBody>
      </p:sp>
    </p:spTree>
    <p:extLst>
      <p:ext uri="{BB962C8B-B14F-4D97-AF65-F5344CB8AC3E}">
        <p14:creationId xmlns:p14="http://schemas.microsoft.com/office/powerpoint/2010/main" val="329858885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2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Shape 66" descr="ZWschools.jpg"/>
          <p:cNvPicPr preferRelativeResize="0"/>
          <p:nvPr/>
        </p:nvPicPr>
        <p:blipFill>
          <a:blip r:embed="rId14" cstate="screen">
            <a:alphaModFix/>
            <a:extLst>
              <a:ext uri="{28A0092B-C50C-407E-A947-70E740481C1C}">
                <a14:useLocalDpi xmlns:a14="http://schemas.microsoft.com/office/drawing/2010/main"/>
              </a:ext>
            </a:extLst>
          </a:blip>
          <a:stretch>
            <a:fillRect/>
          </a:stretch>
        </p:blipFill>
        <p:spPr>
          <a:xfrm>
            <a:off x="81453" y="5867400"/>
            <a:ext cx="4414347" cy="914400"/>
          </a:xfrm>
          <a:prstGeom prst="rect">
            <a:avLst/>
          </a:prstGeom>
          <a:noFill/>
          <a:ln>
            <a:noFill/>
          </a:ln>
        </p:spPr>
      </p:pic>
    </p:spTree>
    <p:extLst>
      <p:ext uri="{BB962C8B-B14F-4D97-AF65-F5344CB8AC3E}">
        <p14:creationId xmlns:p14="http://schemas.microsoft.com/office/powerpoint/2010/main" val="221551304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7359B-202F-4988-A42F-F6C2238BC65E}" type="datetimeFigureOut">
              <a:rPr lang="en-US" smtClean="0"/>
              <a:pPr/>
              <a:t>11/1/2018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EA82A-4C2E-4A58-9C6B-8BF1F9CFA838}" type="slidenum">
              <a:rPr lang="en-US" smtClean="0"/>
              <a:pPr/>
              <a:t>‹#›</a:t>
            </a:fld>
            <a:endParaRPr lang="en-US" dirty="0"/>
          </a:p>
        </p:txBody>
      </p:sp>
    </p:spTree>
    <p:extLst>
      <p:ext uri="{BB962C8B-B14F-4D97-AF65-F5344CB8AC3E}">
        <p14:creationId xmlns:p14="http://schemas.microsoft.com/office/powerpoint/2010/main" val="347898422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0"/>
            <a:ext cx="9144000" cy="304800"/>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extLst>
      <p:ext uri="{BB962C8B-B14F-4D97-AF65-F5344CB8AC3E}">
        <p14:creationId xmlns:p14="http://schemas.microsoft.com/office/powerpoint/2010/main" val="246122500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txStyles>
    <p:titleStyle>
      <a:lvl1pPr algn="l" defTabSz="914400" rtl="0" eaLnBrk="1" latinLnBrk="0" hangingPunct="1">
        <a:spcBef>
          <a:spcPct val="0"/>
        </a:spcBef>
        <a:buNone/>
        <a:defRPr sz="4000" b="1" kern="1200">
          <a:solidFill>
            <a:srgbClr val="E572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C04B0-6A2B-4279-8692-3D77D6B93791}" type="datetimeFigureOut">
              <a:rPr lang="en-US" smtClean="0"/>
              <a:t>11/1/2018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E6A04-82B6-48BB-A72E-9EEF1FDBAF43}" type="slidenum">
              <a:rPr lang="en-US" smtClean="0"/>
              <a:t>‹#›</a:t>
            </a:fld>
            <a:endParaRPr lang="en-US"/>
          </a:p>
        </p:txBody>
      </p:sp>
    </p:spTree>
    <p:extLst>
      <p:ext uri="{BB962C8B-B14F-4D97-AF65-F5344CB8AC3E}">
        <p14:creationId xmlns:p14="http://schemas.microsoft.com/office/powerpoint/2010/main" val="30548759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dirty="0"/>
              <a:t>Zero Waste Schools</a:t>
            </a:r>
          </a:p>
        </p:txBody>
      </p:sp>
      <p:sp>
        <p:nvSpPr>
          <p:cNvPr id="38" name="Rectangle 37"/>
          <p:cNvSpPr/>
          <p:nvPr/>
        </p:nvSpPr>
        <p:spPr>
          <a:xfrm>
            <a:off x="8861898" y="758952"/>
            <a:ext cx="288036" cy="5330952"/>
          </a:xfrm>
          <a:prstGeom prst="rect">
            <a:avLst/>
          </a:prstGeom>
          <a:solidFill>
            <a:schemeClr val="bg2">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825">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900" b="1">
                <a:solidFill>
                  <a:schemeClr val="accent1"/>
                </a:solidFill>
              </a:defRPr>
            </a:lvl1pPr>
          </a:lstStyle>
          <a:p>
            <a:fld id="{98DDC6F0-E1D8-47E0-A4D4-C9A43612E76E}" type="slidenum">
              <a:rPr lang="en-US" smtClean="0"/>
              <a:pPr/>
              <a:t>‹#›</a:t>
            </a:fld>
            <a:endParaRPr lang="en-US"/>
          </a:p>
        </p:txBody>
      </p:sp>
      <p:pic>
        <p:nvPicPr>
          <p:cNvPr id="9" name="Picture 8" descr="M:\Logos\DSNY\dsny-2015\caduceus\12-29-15_Final_DSNY-Caduceus\12-29-15_DSNY-Caduceus_PMS342.jpg"/>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6491" y="6115953"/>
            <a:ext cx="539115" cy="718820"/>
          </a:xfrm>
          <a:prstGeom prst="rect">
            <a:avLst/>
          </a:prstGeom>
          <a:noFill/>
          <a:ln>
            <a:noFill/>
          </a:ln>
        </p:spPr>
      </p:pic>
      <p:pic>
        <p:nvPicPr>
          <p:cNvPr id="10" name="Picture 9" descr="M:\Logos\external-logos\DOE\dept-education\2015\DOELogo-Color-Transparent-v.png"/>
          <p:cNvPicPr/>
          <p:nvPr/>
        </p:nvPicPr>
        <p:blipFill rotWithShape="1">
          <a:blip r:embed="rId14" cstate="screen">
            <a:extLst>
              <a:ext uri="{28A0092B-C50C-407E-A947-70E740481C1C}">
                <a14:useLocalDpi xmlns:a14="http://schemas.microsoft.com/office/drawing/2010/main"/>
              </a:ext>
            </a:extLst>
          </a:blip>
          <a:srcRect/>
          <a:stretch/>
        </p:blipFill>
        <p:spPr bwMode="auto">
          <a:xfrm>
            <a:off x="704518" y="6163578"/>
            <a:ext cx="761048" cy="623570"/>
          </a:xfrm>
          <a:prstGeom prst="rect">
            <a:avLst/>
          </a:prstGeom>
          <a:noFill/>
          <a:ln>
            <a:noFill/>
          </a:ln>
          <a:extLst>
            <a:ext uri="{53640926-AAD7-44D8-BBD7-CCE9431645EC}">
              <a14:shadowObscured xmlns:a14="http://schemas.microsoft.com/office/drawing/2010/main"/>
            </a:ext>
          </a:extLst>
        </p:spPr>
      </p:pic>
      <p:pic>
        <p:nvPicPr>
          <p:cNvPr id="11" name="Picture 10" descr="M:\Logos\external-logos\grow-nyc\RecyclingChampionsLogo.jpg"/>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524477" y="6162054"/>
            <a:ext cx="875824" cy="585470"/>
          </a:xfrm>
          <a:prstGeom prst="rect">
            <a:avLst/>
          </a:prstGeom>
          <a:noFill/>
          <a:ln>
            <a:noFill/>
          </a:ln>
        </p:spPr>
      </p:pic>
      <p:pic>
        <p:nvPicPr>
          <p:cNvPr id="12" name="Shape 66" descr="ZWschools.jpg"/>
          <p:cNvPicPr preferRelativeResize="0"/>
          <p:nvPr userDrawn="1"/>
        </p:nvPicPr>
        <p:blipFill>
          <a:blip r:embed="rId16" cstate="screen">
            <a:alphaModFix/>
            <a:extLst>
              <a:ext uri="{28A0092B-C50C-407E-A947-70E740481C1C}">
                <a14:useLocalDpi xmlns:a14="http://schemas.microsoft.com/office/drawing/2010/main"/>
              </a:ext>
            </a:extLst>
          </a:blip>
          <a:stretch>
            <a:fillRect/>
          </a:stretch>
        </p:blipFill>
        <p:spPr>
          <a:xfrm>
            <a:off x="1" y="5943600"/>
            <a:ext cx="4414347" cy="914400"/>
          </a:xfrm>
          <a:prstGeom prst="rect">
            <a:avLst/>
          </a:prstGeom>
          <a:noFill/>
          <a:ln>
            <a:noFill/>
          </a:ln>
        </p:spPr>
      </p:pic>
    </p:spTree>
    <p:extLst>
      <p:ext uri="{BB962C8B-B14F-4D97-AF65-F5344CB8AC3E}">
        <p14:creationId xmlns:p14="http://schemas.microsoft.com/office/powerpoint/2010/main" val="360677657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685800" rtl="0" eaLnBrk="1" latinLnBrk="0" hangingPunct="1">
        <a:lnSpc>
          <a:spcPct val="90000"/>
        </a:lnSpc>
        <a:spcBef>
          <a:spcPct val="0"/>
        </a:spcBef>
        <a:buNone/>
        <a:defRPr sz="2700" b="1" kern="1200" spc="-45" baseline="0">
          <a:solidFill>
            <a:srgbClr val="FFFFFF"/>
          </a:solid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buClr>
        <a:buFont typeface="Wingdings 2" pitchFamily="18" charset="2"/>
        <a:buChar char=""/>
        <a:defRPr sz="1500" kern="1200">
          <a:solidFill>
            <a:schemeClr val="tx1">
              <a:lumMod val="65000"/>
              <a:lumOff val="35000"/>
            </a:schemeClr>
          </a:solidFill>
          <a:latin typeface="+mn-lt"/>
          <a:ea typeface="+mn-ea"/>
          <a:cs typeface="+mn-cs"/>
        </a:defRPr>
      </a:lvl1pPr>
      <a:lvl2pPr marL="5143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350" kern="1200">
          <a:solidFill>
            <a:schemeClr val="tx1">
              <a:lumMod val="65000"/>
              <a:lumOff val="35000"/>
            </a:schemeClr>
          </a:solidFill>
          <a:latin typeface="+mn-lt"/>
          <a:ea typeface="+mn-ea"/>
          <a:cs typeface="+mn-cs"/>
        </a:defRPr>
      </a:lvl2pPr>
      <a:lvl3pPr marL="8572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200" kern="1200">
          <a:solidFill>
            <a:schemeClr val="tx1">
              <a:lumMod val="65000"/>
              <a:lumOff val="35000"/>
            </a:schemeClr>
          </a:solidFill>
          <a:latin typeface="+mn-lt"/>
          <a:ea typeface="+mn-ea"/>
          <a:cs typeface="+mn-cs"/>
        </a:defRPr>
      </a:lvl3pPr>
      <a:lvl4pPr marL="12001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4pPr>
      <a:lvl5pPr marL="1543050" indent="-13716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8pPr>
      <a:lvl9pPr marL="2914650" indent="-171450" algn="l" defTabSz="685800" rtl="0" eaLnBrk="1" latinLnBrk="0" hangingPunct="1">
        <a:lnSpc>
          <a:spcPct val="90000"/>
        </a:lnSpc>
        <a:spcBef>
          <a:spcPts val="188"/>
        </a:spcBef>
        <a:spcAft>
          <a:spcPts val="188"/>
        </a:spcAft>
        <a:buClr>
          <a:schemeClr val="accent1"/>
        </a:buClr>
        <a:buFont typeface="Wingdings 2" pitchFamily="18" charset="2"/>
        <a:buChar char=""/>
        <a:defRPr sz="1050" kern="120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C04B0-6A2B-4279-8692-3D77D6B93791}" type="datetimeFigureOut">
              <a:rPr lang="en-US" smtClean="0"/>
              <a:t>11/1/2018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1E6A04-82B6-48BB-A72E-9EEF1FDBAF43}" type="slidenum">
              <a:rPr lang="en-US" smtClean="0"/>
              <a:t>‹#›</a:t>
            </a:fld>
            <a:endParaRPr lang="en-US"/>
          </a:p>
        </p:txBody>
      </p:sp>
    </p:spTree>
    <p:extLst>
      <p:ext uri="{BB962C8B-B14F-4D97-AF65-F5344CB8AC3E}">
        <p14:creationId xmlns:p14="http://schemas.microsoft.com/office/powerpoint/2010/main" val="37427508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0"/>
            <a:ext cx="9144000" cy="304800"/>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Tree>
    <p:extLst>
      <p:ext uri="{BB962C8B-B14F-4D97-AF65-F5344CB8AC3E}">
        <p14:creationId xmlns:p14="http://schemas.microsoft.com/office/powerpoint/2010/main" val="1865047392"/>
      </p:ext>
    </p:extLst>
  </p:cSld>
  <p:clrMap bg1="lt1" tx1="dk1" bg2="lt2" tx2="dk2" accent1="accent1" accent2="accent2" accent3="accent3" accent4="accent4" accent5="accent5" accent6="accent6" hlink="hlink" folHlink="folHlink"/>
  <p:sldLayoutIdLst>
    <p:sldLayoutId id="2147483798" r:id="rId1"/>
  </p:sldLayoutIdLst>
  <p:txStyles>
    <p:titleStyle>
      <a:lvl1pPr algn="l" defTabSz="914400" rtl="0" eaLnBrk="1" latinLnBrk="0" hangingPunct="1">
        <a:spcBef>
          <a:spcPct val="0"/>
        </a:spcBef>
        <a:buNone/>
        <a:defRPr sz="4000" b="1" kern="1200">
          <a:solidFill>
            <a:srgbClr val="E57200"/>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19.jpe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6.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6.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7.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5.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7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6.xml"/><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file://localhost/Users/jackiejunttonen/Desktop/ZWschools-logo_STACKED%20Orange.jpg" TargetMode="External"/><Relationship Id="rId2" Type="http://schemas.openxmlformats.org/officeDocument/2006/relationships/image" Target="../media/image1.jpeg"/><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26" Type="http://schemas.openxmlformats.org/officeDocument/2006/relationships/image" Target="../media/image116.jpeg"/><Relationship Id="rId3" Type="http://schemas.openxmlformats.org/officeDocument/2006/relationships/image" Target="../media/image93.jpeg"/><Relationship Id="rId21" Type="http://schemas.openxmlformats.org/officeDocument/2006/relationships/image" Target="../media/image111.png"/><Relationship Id="rId34" Type="http://schemas.openxmlformats.org/officeDocument/2006/relationships/image" Target="../media/image124.png"/><Relationship Id="rId7" Type="http://schemas.openxmlformats.org/officeDocument/2006/relationships/image" Target="../media/image97.jpe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png"/><Relationship Id="rId2" Type="http://schemas.openxmlformats.org/officeDocument/2006/relationships/notesSlide" Target="../notesSlides/notesSlide18.xml"/><Relationship Id="rId16" Type="http://schemas.openxmlformats.org/officeDocument/2006/relationships/image" Target="../media/image106.jpeg"/><Relationship Id="rId20" Type="http://schemas.openxmlformats.org/officeDocument/2006/relationships/image" Target="../media/image110.png"/><Relationship Id="rId29" Type="http://schemas.openxmlformats.org/officeDocument/2006/relationships/image" Target="../media/image119.png"/><Relationship Id="rId1" Type="http://schemas.openxmlformats.org/officeDocument/2006/relationships/slideLayout" Target="../slideLayouts/slideLayout40.xml"/><Relationship Id="rId6" Type="http://schemas.openxmlformats.org/officeDocument/2006/relationships/image" Target="../media/image96.jpeg"/><Relationship Id="rId11" Type="http://schemas.openxmlformats.org/officeDocument/2006/relationships/image" Target="../media/image101.jpeg"/><Relationship Id="rId24" Type="http://schemas.openxmlformats.org/officeDocument/2006/relationships/image" Target="../media/image114.png"/><Relationship Id="rId32" Type="http://schemas.openxmlformats.org/officeDocument/2006/relationships/image" Target="../media/image122.jpeg"/><Relationship Id="rId5" Type="http://schemas.openxmlformats.org/officeDocument/2006/relationships/image" Target="../media/image95.jpeg"/><Relationship Id="rId15" Type="http://schemas.openxmlformats.org/officeDocument/2006/relationships/image" Target="../media/image105.jpeg"/><Relationship Id="rId23" Type="http://schemas.openxmlformats.org/officeDocument/2006/relationships/image" Target="../media/image113.png"/><Relationship Id="rId28" Type="http://schemas.openxmlformats.org/officeDocument/2006/relationships/image" Target="../media/image118.gif"/><Relationship Id="rId36" Type="http://schemas.openxmlformats.org/officeDocument/2006/relationships/image" Target="../media/image126.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5.png"/></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41.xml"/><Relationship Id="rId5" Type="http://schemas.openxmlformats.org/officeDocument/2006/relationships/image" Target="../media/image130.png"/><Relationship Id="rId4"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14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8.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0.xml"/><Relationship Id="rId1" Type="http://schemas.openxmlformats.org/officeDocument/2006/relationships/slideLayout" Target="../slideLayouts/slideLayout146.xml"/></Relationships>
</file>

<file path=ppt/slides/_rels/slide3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8" Type="http://schemas.openxmlformats.org/officeDocument/2006/relationships/image" Target="file://localhost/Users/jackiejunttonen/Desktop/PS%2016/Man%20Made%20Products/Deforestation%20-%201.png" TargetMode="External"/><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36.jpeg"/><Relationship Id="rId21" Type="http://schemas.openxmlformats.org/officeDocument/2006/relationships/image" Target="../media/image150.jpeg"/><Relationship Id="rId7" Type="http://schemas.openxmlformats.org/officeDocument/2006/relationships/image" Target="../media/image139.png"/><Relationship Id="rId12" Type="http://schemas.openxmlformats.org/officeDocument/2006/relationships/image" Target="file://localhost/Users/jackiejunttonen/Desktop/WORK%20-%20GrowNYC%20-%20Recycling%20Champions%20Program/RCP%20-%20PRESENTATION%20IMAGES%20GRAPHICS/RCP%20-%20PRESENTATIONS%20-%20IMAGES%20from%20SCREEN%20GRABS/Screen%20Shots%20-%20Natural%20Resources/Ocean%20Oil%20Rig%20-%20day.png" TargetMode="External"/><Relationship Id="rId17" Type="http://schemas.openxmlformats.org/officeDocument/2006/relationships/image" Target="../media/image146.jpeg"/><Relationship Id="rId2" Type="http://schemas.openxmlformats.org/officeDocument/2006/relationships/notesSlide" Target="../notesSlides/notesSlide21.xml"/><Relationship Id="rId16" Type="http://schemas.openxmlformats.org/officeDocument/2006/relationships/image" Target="../media/image145.png"/><Relationship Id="rId20" Type="http://schemas.openxmlformats.org/officeDocument/2006/relationships/image" Target="../media/image149.jpeg"/><Relationship Id="rId1" Type="http://schemas.openxmlformats.org/officeDocument/2006/relationships/slideLayout" Target="../slideLayouts/slideLayout40.xml"/><Relationship Id="rId6" Type="http://schemas.openxmlformats.org/officeDocument/2006/relationships/image" Target="../media/image138.png"/><Relationship Id="rId11" Type="http://schemas.openxmlformats.org/officeDocument/2006/relationships/image" Target="../media/image141.png"/><Relationship Id="rId5" Type="http://schemas.openxmlformats.org/officeDocument/2006/relationships/image" Target="../media/image137.jpeg"/><Relationship Id="rId15" Type="http://schemas.openxmlformats.org/officeDocument/2006/relationships/image" Target="../media/image144.jpeg"/><Relationship Id="rId23" Type="http://schemas.openxmlformats.org/officeDocument/2006/relationships/image" Target="../media/image152.jpeg"/><Relationship Id="rId10" Type="http://schemas.openxmlformats.org/officeDocument/2006/relationships/image" Target="file://localhost/Users/jackiejunttonen/Desktop/PS%2016/Man%20Made%20Products%20Petroleum/Silica%20Sand%20-%202.png" TargetMode="External"/><Relationship Id="rId19" Type="http://schemas.openxmlformats.org/officeDocument/2006/relationships/image" Target="../media/image148.png"/><Relationship Id="rId4" Type="http://schemas.openxmlformats.org/officeDocument/2006/relationships/image" Target="file://localhost/Users/jackiejunttonen/Desktop/PS%2016/Natural%20Resources/Mine%202.jpg" TargetMode="External"/><Relationship Id="rId9" Type="http://schemas.openxmlformats.org/officeDocument/2006/relationships/image" Target="../media/image140.png"/><Relationship Id="rId14" Type="http://schemas.openxmlformats.org/officeDocument/2006/relationships/image" Target="../media/image143.jpeg"/><Relationship Id="rId22" Type="http://schemas.openxmlformats.org/officeDocument/2006/relationships/image" Target="../media/image151.jpeg"/></Relationships>
</file>

<file path=ppt/slides/_rels/slide33.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jpeg"/><Relationship Id="rId18" Type="http://schemas.openxmlformats.org/officeDocument/2006/relationships/image" Target="../media/image168.jpeg"/><Relationship Id="rId26" Type="http://schemas.openxmlformats.org/officeDocument/2006/relationships/image" Target="../media/image176.png"/><Relationship Id="rId3" Type="http://schemas.openxmlformats.org/officeDocument/2006/relationships/image" Target="../media/image153.png"/><Relationship Id="rId21" Type="http://schemas.openxmlformats.org/officeDocument/2006/relationships/image" Target="../media/image171.pn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7.png"/><Relationship Id="rId25" Type="http://schemas.openxmlformats.org/officeDocument/2006/relationships/image" Target="../media/image175.png"/><Relationship Id="rId2" Type="http://schemas.openxmlformats.org/officeDocument/2006/relationships/notesSlide" Target="../notesSlides/notesSlide22.xml"/><Relationship Id="rId16" Type="http://schemas.openxmlformats.org/officeDocument/2006/relationships/image" Target="../media/image166.png"/><Relationship Id="rId20" Type="http://schemas.openxmlformats.org/officeDocument/2006/relationships/image" Target="../media/image170.png"/><Relationship Id="rId29" Type="http://schemas.openxmlformats.org/officeDocument/2006/relationships/image" Target="../media/image179.jpeg"/><Relationship Id="rId1" Type="http://schemas.openxmlformats.org/officeDocument/2006/relationships/slideLayout" Target="../slideLayouts/slideLayout124.xml"/><Relationship Id="rId6" Type="http://schemas.openxmlformats.org/officeDocument/2006/relationships/image" Target="../media/image156.jpeg"/><Relationship Id="rId11" Type="http://schemas.openxmlformats.org/officeDocument/2006/relationships/image" Target="../media/image161.png"/><Relationship Id="rId24" Type="http://schemas.openxmlformats.org/officeDocument/2006/relationships/image" Target="../media/image174.png"/><Relationship Id="rId5" Type="http://schemas.openxmlformats.org/officeDocument/2006/relationships/image" Target="../media/image155.png"/><Relationship Id="rId15" Type="http://schemas.openxmlformats.org/officeDocument/2006/relationships/image" Target="../media/image165.jpeg"/><Relationship Id="rId23" Type="http://schemas.openxmlformats.org/officeDocument/2006/relationships/image" Target="../media/image173.jpeg"/><Relationship Id="rId28" Type="http://schemas.openxmlformats.org/officeDocument/2006/relationships/image" Target="../media/image178.jpeg"/><Relationship Id="rId10" Type="http://schemas.openxmlformats.org/officeDocument/2006/relationships/image" Target="../media/image160.png"/><Relationship Id="rId19" Type="http://schemas.openxmlformats.org/officeDocument/2006/relationships/image" Target="../media/image169.jpeg"/><Relationship Id="rId4" Type="http://schemas.openxmlformats.org/officeDocument/2006/relationships/image" Target="../media/image154.jpeg"/><Relationship Id="rId9" Type="http://schemas.openxmlformats.org/officeDocument/2006/relationships/image" Target="../media/image159.png"/><Relationship Id="rId14" Type="http://schemas.openxmlformats.org/officeDocument/2006/relationships/image" Target="../media/image164.jpeg"/><Relationship Id="rId22" Type="http://schemas.openxmlformats.org/officeDocument/2006/relationships/image" Target="../media/image172.png"/><Relationship Id="rId27" Type="http://schemas.openxmlformats.org/officeDocument/2006/relationships/image" Target="../media/image177.jpeg"/></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9.xml"/></Relationships>
</file>

<file path=ppt/slides/_rels/slide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3.xml"/><Relationship Id="rId1" Type="http://schemas.openxmlformats.org/officeDocument/2006/relationships/slideLayout" Target="../slideLayouts/slideLayout146.xml"/></Relationships>
</file>

<file path=ppt/slides/_rels/slide3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4.jpeg"/><Relationship Id="rId2" Type="http://schemas.openxmlformats.org/officeDocument/2006/relationships/notesSlide" Target="../notesSlides/notesSlide24.xml"/><Relationship Id="rId1" Type="http://schemas.openxmlformats.org/officeDocument/2006/relationships/slideLayout" Target="../slideLayouts/slideLayout7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3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2.xml"/><Relationship Id="rId5" Type="http://schemas.openxmlformats.org/officeDocument/2006/relationships/image" Target="../media/image188.png"/><Relationship Id="rId4" Type="http://schemas.openxmlformats.org/officeDocument/2006/relationships/image" Target="../media/image187.png"/></Relationships>
</file>

<file path=ppt/slides/_rels/slide3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openxmlformats.org/officeDocument/2006/relationships/image" Target="../media/image192.jpeg"/><Relationship Id="rId5" Type="http://schemas.openxmlformats.org/officeDocument/2006/relationships/image" Target="../media/image191.png"/><Relationship Id="rId4" Type="http://schemas.openxmlformats.org/officeDocument/2006/relationships/image" Target="../media/image190.png"/></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6.xml"/><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27.xml"/><Relationship Id="rId1" Type="http://schemas.openxmlformats.org/officeDocument/2006/relationships/slideLayout" Target="../slideLayouts/slideLayout70.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jpeg"/></Relationships>
</file>

<file path=ppt/slides/_rels/slide4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jpeg"/><Relationship Id="rId1" Type="http://schemas.openxmlformats.org/officeDocument/2006/relationships/slideLayout" Target="../slideLayouts/slideLayout69.xml"/></Relationships>
</file>

<file path=ppt/slides/_rels/slide4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8.xml"/><Relationship Id="rId1" Type="http://schemas.openxmlformats.org/officeDocument/2006/relationships/slideLayout" Target="../slideLayouts/slideLayout69.xml"/><Relationship Id="rId5" Type="http://schemas.openxmlformats.org/officeDocument/2006/relationships/image" Target="../media/image204.png"/><Relationship Id="rId4" Type="http://schemas.openxmlformats.org/officeDocument/2006/relationships/image" Target="../media/image203.png"/></Relationships>
</file>

<file path=ppt/slides/_rels/slide4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jpeg"/><Relationship Id="rId1" Type="http://schemas.openxmlformats.org/officeDocument/2006/relationships/slideLayout" Target="../slideLayouts/slideLayout70.xml"/><Relationship Id="rId4" Type="http://schemas.openxmlformats.org/officeDocument/2006/relationships/image" Target="../media/image207.png"/></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66.xml"/><Relationship Id="rId6" Type="http://schemas.openxmlformats.org/officeDocument/2006/relationships/image" Target="../media/image212.png"/><Relationship Id="rId5" Type="http://schemas.openxmlformats.org/officeDocument/2006/relationships/image" Target="../media/image211.jpeg"/><Relationship Id="rId4" Type="http://schemas.openxmlformats.org/officeDocument/2006/relationships/image" Target="../media/image210.png"/></Relationships>
</file>

<file path=ppt/slides/_rels/slide4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6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4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30.xml"/><Relationship Id="rId1" Type="http://schemas.openxmlformats.org/officeDocument/2006/relationships/slideLayout" Target="../slideLayouts/slideLayout66.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8.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51.xml.rels><?xml version="1.0" encoding="UTF-8" standalone="yes"?>
<Relationships xmlns="http://schemas.openxmlformats.org/package/2006/relationships"><Relationship Id="rId8" Type="http://schemas.openxmlformats.org/officeDocument/2006/relationships/image" Target="file://localhost/Users/jackiejunttonen/Desktop/Bishop%20Ford%20-%20R&amp;D%20and%20Proposals/ZWS%20Bin%20Set-Ups/ZWS%20Bin%20Set-up%20-%20Cafeteria%20Waste%20Sorting%20Station_4.jpg" TargetMode="External"/><Relationship Id="rId3" Type="http://schemas.openxmlformats.org/officeDocument/2006/relationships/image" Target="../media/image223.jpeg"/><Relationship Id="rId7" Type="http://schemas.openxmlformats.org/officeDocument/2006/relationships/image" Target="../media/image225.jpe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file://localhost/Users/jackiejunttonen/Desktop/Bishop%20Ford%20-%20R&amp;D%20and%20Proposals/ZWS%20Bin%20Set-Ups/ZWS%20Bin%20Set-up%20-%20Common%20Area%20Waste%20Sorting%20Station_2.jpg" TargetMode="External"/><Relationship Id="rId5" Type="http://schemas.openxmlformats.org/officeDocument/2006/relationships/image" Target="../media/image224.jpeg"/><Relationship Id="rId4" Type="http://schemas.openxmlformats.org/officeDocument/2006/relationships/image" Target="file://localhost/Users/jackiejunttonen/Desktop/Bishop%20Ford%20-%20R&amp;D%20and%20Proposals/ZWS%20Bin%20Set-Ups/ZWS%20Bin%20Set-up%20-%20Classroom%20Waste%20Sorting%20Station_2.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30.pn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229.png"/><Relationship Id="rId5" Type="http://schemas.openxmlformats.org/officeDocument/2006/relationships/image" Target="../media/image228.jpeg"/><Relationship Id="rId4" Type="http://schemas.openxmlformats.org/officeDocument/2006/relationships/image" Target="../media/image227.jpeg"/></Relationships>
</file>

<file path=ppt/slides/_rels/slide5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232.jpeg"/></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5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35.jpeg"/></Relationships>
</file>

<file path=ppt/slides/_rels/slide6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1.xml"/><Relationship Id="rId1" Type="http://schemas.openxmlformats.org/officeDocument/2006/relationships/slideLayout" Target="../slideLayouts/slideLayout68.xml"/><Relationship Id="rId5" Type="http://schemas.openxmlformats.org/officeDocument/2006/relationships/image" Target="../media/image243.png"/><Relationship Id="rId4" Type="http://schemas.openxmlformats.org/officeDocument/2006/relationships/image" Target="../media/image242.png"/></Relationships>
</file>

<file path=ppt/slides/_rels/slide6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2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8281-DD3C-49E8-A7EA-C74C85C5C85F}"/>
              </a:ext>
            </a:extLst>
          </p:cNvPr>
          <p:cNvSpPr>
            <a:spLocks noGrp="1"/>
          </p:cNvSpPr>
          <p:nvPr>
            <p:ph type="ctrTitle"/>
          </p:nvPr>
        </p:nvSpPr>
        <p:spPr/>
        <p:txBody>
          <a:bodyPr/>
          <a:lstStyle/>
          <a:p>
            <a:pPr algn="ctr"/>
            <a:r>
              <a:rPr lang="en-US" sz="16600" dirty="0">
                <a:latin typeface="Broadway" panose="04040905080B02020502" pitchFamily="82" charset="0"/>
              </a:rPr>
              <a:t>0 </a:t>
            </a:r>
            <a:r>
              <a:rPr lang="en-US" sz="14400" b="0" dirty="0">
                <a:latin typeface="Broadway" panose="04040905080B02020502" pitchFamily="82" charset="0"/>
              </a:rPr>
              <a:t>X</a:t>
            </a:r>
            <a:r>
              <a:rPr lang="en-US" sz="16600" dirty="0">
                <a:latin typeface="Broadway" panose="04040905080B02020502" pitchFamily="82" charset="0"/>
              </a:rPr>
              <a:t> 30</a:t>
            </a:r>
          </a:p>
        </p:txBody>
      </p:sp>
      <p:pic>
        <p:nvPicPr>
          <p:cNvPr id="1026" name="Picture 2" descr="ZWschools.jpg">
            <a:extLst>
              <a:ext uri="{FF2B5EF4-FFF2-40B4-BE49-F238E27FC236}">
                <a16:creationId xmlns:a16="http://schemas.microsoft.com/office/drawing/2014/main" id="{D3A4FE2D-6F68-4048-BE91-9F359F6414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04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EAFA1F-2FD3-4A03-AF06-02AD52E2A9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3" y="2895600"/>
            <a:ext cx="9144000" cy="3073442"/>
          </a:xfrm>
          <a:prstGeom prst="rect">
            <a:avLst/>
          </a:prstGeom>
        </p:spPr>
      </p:pic>
      <p:pic>
        <p:nvPicPr>
          <p:cNvPr id="7" name="Picture 6">
            <a:extLst>
              <a:ext uri="{FF2B5EF4-FFF2-40B4-BE49-F238E27FC236}">
                <a16:creationId xmlns:a16="http://schemas.microsoft.com/office/drawing/2014/main" id="{5928AE8C-5682-405A-A042-081014ECCB99}"/>
              </a:ext>
            </a:extLst>
          </p:cNvPr>
          <p:cNvPicPr>
            <a:picLocks noChangeAspect="1"/>
          </p:cNvPicPr>
          <p:nvPr/>
        </p:nvPicPr>
        <p:blipFill>
          <a:blip r:embed="rId3"/>
          <a:stretch>
            <a:fillRect/>
          </a:stretch>
        </p:blipFill>
        <p:spPr>
          <a:xfrm>
            <a:off x="285751" y="423550"/>
            <a:ext cx="1482436" cy="457200"/>
          </a:xfrm>
          <a:prstGeom prst="rect">
            <a:avLst/>
          </a:prstGeom>
        </p:spPr>
      </p:pic>
      <p:pic>
        <p:nvPicPr>
          <p:cNvPr id="8" name="Picture 7">
            <a:extLst>
              <a:ext uri="{FF2B5EF4-FFF2-40B4-BE49-F238E27FC236}">
                <a16:creationId xmlns:a16="http://schemas.microsoft.com/office/drawing/2014/main" id="{36A6C2B2-13F4-4001-A2BC-BED5FB8FC3E2}"/>
              </a:ext>
            </a:extLst>
          </p:cNvPr>
          <p:cNvPicPr>
            <a:picLocks noChangeAspect="1"/>
          </p:cNvPicPr>
          <p:nvPr/>
        </p:nvPicPr>
        <p:blipFill>
          <a:blip r:embed="rId4"/>
          <a:stretch>
            <a:fillRect/>
          </a:stretch>
        </p:blipFill>
        <p:spPr>
          <a:xfrm>
            <a:off x="285751" y="1265854"/>
            <a:ext cx="3279153" cy="1244642"/>
          </a:xfrm>
          <a:prstGeom prst="rect">
            <a:avLst/>
          </a:prstGeom>
        </p:spPr>
      </p:pic>
      <p:pic>
        <p:nvPicPr>
          <p:cNvPr id="9" name="Picture 8">
            <a:extLst>
              <a:ext uri="{FF2B5EF4-FFF2-40B4-BE49-F238E27FC236}">
                <a16:creationId xmlns:a16="http://schemas.microsoft.com/office/drawing/2014/main" id="{EB018A53-61D6-4A3F-90E2-5A0FF4641A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7200" y="231559"/>
            <a:ext cx="4591049" cy="2280866"/>
          </a:xfrm>
          <a:prstGeom prst="rect">
            <a:avLst/>
          </a:prstGeom>
        </p:spPr>
      </p:pic>
    </p:spTree>
    <p:extLst>
      <p:ext uri="{BB962C8B-B14F-4D97-AF65-F5344CB8AC3E}">
        <p14:creationId xmlns:p14="http://schemas.microsoft.com/office/powerpoint/2010/main" val="280151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EB3A9C-A249-46EA-9C74-9662C6DF5B62}"/>
              </a:ext>
            </a:extLst>
          </p:cNvPr>
          <p:cNvPicPr>
            <a:picLocks noChangeAspect="1"/>
          </p:cNvPicPr>
          <p:nvPr/>
        </p:nvPicPr>
        <p:blipFill>
          <a:blip r:embed="rId2"/>
          <a:stretch>
            <a:fillRect/>
          </a:stretch>
        </p:blipFill>
        <p:spPr>
          <a:xfrm>
            <a:off x="228600" y="160970"/>
            <a:ext cx="7388916" cy="5782630"/>
          </a:xfrm>
          <a:prstGeom prst="rect">
            <a:avLst/>
          </a:prstGeom>
        </p:spPr>
      </p:pic>
      <p:pic>
        <p:nvPicPr>
          <p:cNvPr id="4" name="Picture 3">
            <a:extLst>
              <a:ext uri="{FF2B5EF4-FFF2-40B4-BE49-F238E27FC236}">
                <a16:creationId xmlns:a16="http://schemas.microsoft.com/office/drawing/2014/main" id="{D1E9B601-0ED9-4FCD-A5BE-776F8E6A694C}"/>
              </a:ext>
            </a:extLst>
          </p:cNvPr>
          <p:cNvPicPr>
            <a:picLocks noChangeAspect="1"/>
          </p:cNvPicPr>
          <p:nvPr/>
        </p:nvPicPr>
        <p:blipFill>
          <a:blip r:embed="rId3"/>
          <a:stretch>
            <a:fillRect/>
          </a:stretch>
        </p:blipFill>
        <p:spPr>
          <a:xfrm>
            <a:off x="4408261" y="5029201"/>
            <a:ext cx="4507139" cy="1474558"/>
          </a:xfrm>
          <a:prstGeom prst="rect">
            <a:avLst/>
          </a:prstGeom>
        </p:spPr>
      </p:pic>
      <p:pic>
        <p:nvPicPr>
          <p:cNvPr id="2" name="Picture 1">
            <a:extLst>
              <a:ext uri="{FF2B5EF4-FFF2-40B4-BE49-F238E27FC236}">
                <a16:creationId xmlns:a16="http://schemas.microsoft.com/office/drawing/2014/main" id="{F3AA53C2-8F9F-42F4-9F12-8A5670E595B0}"/>
              </a:ext>
            </a:extLst>
          </p:cNvPr>
          <p:cNvPicPr>
            <a:picLocks noChangeAspect="1"/>
          </p:cNvPicPr>
          <p:nvPr/>
        </p:nvPicPr>
        <p:blipFill>
          <a:blip r:embed="rId4"/>
          <a:stretch>
            <a:fillRect/>
          </a:stretch>
        </p:blipFill>
        <p:spPr>
          <a:xfrm>
            <a:off x="6666258" y="1828799"/>
            <a:ext cx="1600200" cy="544068"/>
          </a:xfrm>
          <a:prstGeom prst="rect">
            <a:avLst/>
          </a:prstGeom>
        </p:spPr>
      </p:pic>
    </p:spTree>
    <p:extLst>
      <p:ext uri="{BB962C8B-B14F-4D97-AF65-F5344CB8AC3E}">
        <p14:creationId xmlns:p14="http://schemas.microsoft.com/office/powerpoint/2010/main" val="3987214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E65AD-FCF4-4A44-BF56-FB441DB6B868}"/>
              </a:ext>
            </a:extLst>
          </p:cNvPr>
          <p:cNvPicPr>
            <a:picLocks noChangeAspect="1"/>
          </p:cNvPicPr>
          <p:nvPr/>
        </p:nvPicPr>
        <p:blipFill>
          <a:blip r:embed="rId2"/>
          <a:stretch>
            <a:fillRect/>
          </a:stretch>
        </p:blipFill>
        <p:spPr>
          <a:xfrm>
            <a:off x="214313" y="132331"/>
            <a:ext cx="5805487" cy="2664814"/>
          </a:xfrm>
          <a:prstGeom prst="rect">
            <a:avLst/>
          </a:prstGeom>
        </p:spPr>
      </p:pic>
      <p:pic>
        <p:nvPicPr>
          <p:cNvPr id="4" name="Picture 3">
            <a:extLst>
              <a:ext uri="{FF2B5EF4-FFF2-40B4-BE49-F238E27FC236}">
                <a16:creationId xmlns:a16="http://schemas.microsoft.com/office/drawing/2014/main" id="{2DCD1A6E-4583-44E4-A759-DB381B06DE23}"/>
              </a:ext>
            </a:extLst>
          </p:cNvPr>
          <p:cNvPicPr>
            <a:picLocks noChangeAspect="1"/>
          </p:cNvPicPr>
          <p:nvPr/>
        </p:nvPicPr>
        <p:blipFill>
          <a:blip r:embed="rId3"/>
          <a:stretch>
            <a:fillRect/>
          </a:stretch>
        </p:blipFill>
        <p:spPr>
          <a:xfrm>
            <a:off x="4805806" y="609600"/>
            <a:ext cx="4020634" cy="1676400"/>
          </a:xfrm>
          <a:prstGeom prst="rect">
            <a:avLst/>
          </a:prstGeom>
        </p:spPr>
      </p:pic>
      <p:pic>
        <p:nvPicPr>
          <p:cNvPr id="5" name="Picture 4">
            <a:extLst>
              <a:ext uri="{FF2B5EF4-FFF2-40B4-BE49-F238E27FC236}">
                <a16:creationId xmlns:a16="http://schemas.microsoft.com/office/drawing/2014/main" id="{DE636B38-0008-4C22-AED4-54ABC30275A8}"/>
              </a:ext>
            </a:extLst>
          </p:cNvPr>
          <p:cNvPicPr>
            <a:picLocks noChangeAspect="1"/>
          </p:cNvPicPr>
          <p:nvPr/>
        </p:nvPicPr>
        <p:blipFill>
          <a:blip r:embed="rId4"/>
          <a:stretch>
            <a:fillRect/>
          </a:stretch>
        </p:blipFill>
        <p:spPr>
          <a:xfrm>
            <a:off x="361132" y="2971801"/>
            <a:ext cx="8541215" cy="3027962"/>
          </a:xfrm>
          <a:prstGeom prst="rect">
            <a:avLst/>
          </a:prstGeom>
        </p:spPr>
      </p:pic>
    </p:spTree>
    <p:extLst>
      <p:ext uri="{BB962C8B-B14F-4D97-AF65-F5344CB8AC3E}">
        <p14:creationId xmlns:p14="http://schemas.microsoft.com/office/powerpoint/2010/main" val="749911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3D366-BFFA-4F78-8879-33188EB70363}"/>
              </a:ext>
            </a:extLst>
          </p:cNvPr>
          <p:cNvPicPr>
            <a:picLocks noChangeAspect="1"/>
          </p:cNvPicPr>
          <p:nvPr/>
        </p:nvPicPr>
        <p:blipFill>
          <a:blip r:embed="rId2"/>
          <a:stretch>
            <a:fillRect/>
          </a:stretch>
        </p:blipFill>
        <p:spPr>
          <a:xfrm>
            <a:off x="0" y="3048000"/>
            <a:ext cx="9144000" cy="3018011"/>
          </a:xfrm>
          <a:prstGeom prst="rect">
            <a:avLst/>
          </a:prstGeom>
        </p:spPr>
      </p:pic>
      <p:pic>
        <p:nvPicPr>
          <p:cNvPr id="4" name="Picture 3">
            <a:extLst>
              <a:ext uri="{FF2B5EF4-FFF2-40B4-BE49-F238E27FC236}">
                <a16:creationId xmlns:a16="http://schemas.microsoft.com/office/drawing/2014/main" id="{5283E116-F40A-4FB5-BD16-6E4D91CEE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990600"/>
            <a:ext cx="4381045" cy="1851071"/>
          </a:xfrm>
          <a:prstGeom prst="rect">
            <a:avLst/>
          </a:prstGeom>
        </p:spPr>
      </p:pic>
      <p:pic>
        <p:nvPicPr>
          <p:cNvPr id="5" name="Picture 4">
            <a:extLst>
              <a:ext uri="{FF2B5EF4-FFF2-40B4-BE49-F238E27FC236}">
                <a16:creationId xmlns:a16="http://schemas.microsoft.com/office/drawing/2014/main" id="{2A0D2625-7CFC-4EED-9C96-8E9E4A6ACA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954" y="609600"/>
            <a:ext cx="4193787" cy="2232071"/>
          </a:xfrm>
          <a:prstGeom prst="rect">
            <a:avLst/>
          </a:prstGeom>
        </p:spPr>
      </p:pic>
    </p:spTree>
    <p:extLst>
      <p:ext uri="{BB962C8B-B14F-4D97-AF65-F5344CB8AC3E}">
        <p14:creationId xmlns:p14="http://schemas.microsoft.com/office/powerpoint/2010/main" val="3723974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4" descr="landfill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46752" y="-16042"/>
            <a:ext cx="9743162" cy="6874042"/>
          </a:xfrm>
          <a:prstGeom prst="rect">
            <a:avLst/>
          </a:prstGeom>
          <a:noFill/>
          <a:ln cap="rnd">
            <a:noFill/>
          </a:ln>
        </p:spPr>
      </p:pic>
      <p:sp>
        <p:nvSpPr>
          <p:cNvPr id="5" name="TextBox 1"/>
          <p:cNvSpPr txBox="1"/>
          <p:nvPr/>
        </p:nvSpPr>
        <p:spPr>
          <a:xfrm>
            <a:off x="228600" y="152400"/>
            <a:ext cx="3438191" cy="2308324"/>
          </a:xfrm>
          <a:prstGeom prst="rect">
            <a:avLst/>
          </a:prstGeom>
          <a:noFill/>
          <a:ln cap="rnd">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NEXT STOP: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8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Landfills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4E0DB5-A196-4087-A575-4EA98F778D3F}"/>
              </a:ext>
            </a:extLst>
          </p:cNvPr>
          <p:cNvPicPr>
            <a:picLocks noChangeAspect="1"/>
          </p:cNvPicPr>
          <p:nvPr/>
        </p:nvPicPr>
        <p:blipFill>
          <a:blip r:embed="rId3"/>
          <a:stretch>
            <a:fillRect/>
          </a:stretch>
        </p:blipFill>
        <p:spPr>
          <a:xfrm>
            <a:off x="0" y="2146853"/>
            <a:ext cx="9144000" cy="3829910"/>
          </a:xfrm>
          <a:prstGeom prst="rect">
            <a:avLst/>
          </a:prstGeom>
        </p:spPr>
      </p:pic>
      <p:pic>
        <p:nvPicPr>
          <p:cNvPr id="7" name="Picture 6">
            <a:extLst>
              <a:ext uri="{FF2B5EF4-FFF2-40B4-BE49-F238E27FC236}">
                <a16:creationId xmlns:a16="http://schemas.microsoft.com/office/drawing/2014/main" id="{B99FE725-EF4A-4A63-A1BB-B05EC9DC63F4}"/>
              </a:ext>
            </a:extLst>
          </p:cNvPr>
          <p:cNvPicPr>
            <a:picLocks noChangeAspect="1"/>
          </p:cNvPicPr>
          <p:nvPr/>
        </p:nvPicPr>
        <p:blipFill>
          <a:blip r:embed="rId4"/>
          <a:stretch>
            <a:fillRect/>
          </a:stretch>
        </p:blipFill>
        <p:spPr>
          <a:xfrm>
            <a:off x="147637" y="149088"/>
            <a:ext cx="3819525" cy="1724025"/>
          </a:xfrm>
          <a:prstGeom prst="rect">
            <a:avLst/>
          </a:prstGeom>
        </p:spPr>
      </p:pic>
    </p:spTree>
    <p:extLst>
      <p:ext uri="{BB962C8B-B14F-4D97-AF65-F5344CB8AC3E}">
        <p14:creationId xmlns:p14="http://schemas.microsoft.com/office/powerpoint/2010/main" val="366912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6913F1-30EA-40F0-A00A-19AA46A6A83D}"/>
              </a:ext>
            </a:extLst>
          </p:cNvPr>
          <p:cNvPicPr>
            <a:picLocks noChangeAspect="1"/>
          </p:cNvPicPr>
          <p:nvPr/>
        </p:nvPicPr>
        <p:blipFill>
          <a:blip r:embed="rId3"/>
          <a:stretch>
            <a:fillRect/>
          </a:stretch>
        </p:blipFill>
        <p:spPr>
          <a:xfrm>
            <a:off x="137273" y="232722"/>
            <a:ext cx="7153275" cy="5668015"/>
          </a:xfrm>
          <a:prstGeom prst="rect">
            <a:avLst/>
          </a:prstGeom>
        </p:spPr>
      </p:pic>
      <p:pic>
        <p:nvPicPr>
          <p:cNvPr id="3" name="Picture 2">
            <a:extLst>
              <a:ext uri="{FF2B5EF4-FFF2-40B4-BE49-F238E27FC236}">
                <a16:creationId xmlns:a16="http://schemas.microsoft.com/office/drawing/2014/main" id="{17C621CD-E0DF-4B5B-B7EC-076E5C548C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6727" y="232722"/>
            <a:ext cx="3810000" cy="1328487"/>
          </a:xfrm>
          <a:prstGeom prst="rect">
            <a:avLst/>
          </a:prstGeom>
        </p:spPr>
      </p:pic>
      <p:pic>
        <p:nvPicPr>
          <p:cNvPr id="4" name="Picture 3">
            <a:extLst>
              <a:ext uri="{FF2B5EF4-FFF2-40B4-BE49-F238E27FC236}">
                <a16:creationId xmlns:a16="http://schemas.microsoft.com/office/drawing/2014/main" id="{1D622646-7EBE-49ED-B148-11AE879C2B4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8142"/>
          <a:stretch/>
        </p:blipFill>
        <p:spPr>
          <a:xfrm>
            <a:off x="-1323975" y="232722"/>
            <a:ext cx="4547350" cy="472128"/>
          </a:xfrm>
          <a:prstGeom prst="rect">
            <a:avLst/>
          </a:prstGeom>
        </p:spPr>
      </p:pic>
      <p:sp>
        <p:nvSpPr>
          <p:cNvPr id="5" name="Rectangle 4">
            <a:extLst>
              <a:ext uri="{FF2B5EF4-FFF2-40B4-BE49-F238E27FC236}">
                <a16:creationId xmlns:a16="http://schemas.microsoft.com/office/drawing/2014/main" id="{5BEB0C99-89C2-4C48-B6B9-EFFF1C93B28C}"/>
              </a:ext>
            </a:extLst>
          </p:cNvPr>
          <p:cNvSpPr/>
          <p:nvPr/>
        </p:nvSpPr>
        <p:spPr>
          <a:xfrm>
            <a:off x="5098123" y="3772304"/>
            <a:ext cx="3908604" cy="2985433"/>
          </a:xfrm>
          <a:prstGeom prst="rect">
            <a:avLst/>
          </a:prstGeom>
          <a:solidFill>
            <a:srgbClr val="000000">
              <a:shade val="80000"/>
              <a:satMod val="150000"/>
              <a:alpha val="61000"/>
            </a:srgb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Roboto"/>
                <a:ea typeface="+mn-ea"/>
                <a:cs typeface="+mn-cs"/>
              </a:rPr>
              <a:t>Exporting waste costs NYC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Roboto"/>
                <a:ea typeface="+mn-ea"/>
                <a:cs typeface="+mn-cs"/>
              </a:rPr>
              <a:t>close to </a:t>
            </a:r>
            <a:r>
              <a:rPr kumimoji="0" lang="en-US" sz="5400" b="1" i="0" u="none" strike="noStrike" kern="0" cap="none" spc="0" normalizeH="0" baseline="0" noProof="0" dirty="0">
                <a:ln>
                  <a:noFill/>
                </a:ln>
                <a:solidFill>
                  <a:srgbClr val="FFFFFF"/>
                </a:solidFill>
                <a:effectLst/>
                <a:uLnTx/>
                <a:uFillTx/>
                <a:latin typeface="Roboto"/>
                <a:ea typeface="+mn-ea"/>
                <a:cs typeface="+mn-cs"/>
              </a:rPr>
              <a:t>$400 million/year </a:t>
            </a:r>
          </a:p>
        </p:txBody>
      </p:sp>
      <p:pic>
        <p:nvPicPr>
          <p:cNvPr id="6" name="Picture 6" descr="http://previews.123rf.com/images/angelha/angelha1202/angelha120200058/12480478-Road-sea-and-space-transport-icons-set-Stock-Vector-train-cargo-plane.jpg">
            <a:extLst>
              <a:ext uri="{FF2B5EF4-FFF2-40B4-BE49-F238E27FC236}">
                <a16:creationId xmlns:a16="http://schemas.microsoft.com/office/drawing/2014/main" id="{EFE3DC1C-6DA0-4579-B6F0-AE0B4CBA4E57}"/>
              </a:ext>
            </a:extLst>
          </p:cNvPr>
          <p:cNvPicPr>
            <a:picLocks noChangeAspect="1" noChangeArrowheads="1"/>
          </p:cNvPicPr>
          <p:nvPr/>
        </p:nvPicPr>
        <p:blipFill>
          <a:blip r:embed="rId6" cstate="screen">
            <a:duotone>
              <a:srgbClr val="EF7622">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8032059" y="1759477"/>
            <a:ext cx="974668" cy="762000"/>
          </a:xfrm>
          <a:prstGeom prst="rect">
            <a:avLst/>
          </a:prstGeom>
          <a:noFill/>
        </p:spPr>
      </p:pic>
      <p:pic>
        <p:nvPicPr>
          <p:cNvPr id="7" name="Picture 6" descr="http://previews.123rf.com/images/angelha/angelha1202/angelha120200058/12480478-Road-sea-and-space-transport-icons-set-Stock-Vector-train-cargo-plane.jpg">
            <a:extLst>
              <a:ext uri="{FF2B5EF4-FFF2-40B4-BE49-F238E27FC236}">
                <a16:creationId xmlns:a16="http://schemas.microsoft.com/office/drawing/2014/main" id="{FB7B68BE-F28B-4E20-972B-6F67702B2750}"/>
              </a:ext>
            </a:extLst>
          </p:cNvPr>
          <p:cNvPicPr>
            <a:picLocks noChangeAspect="1" noChangeArrowheads="1"/>
          </p:cNvPicPr>
          <p:nvPr/>
        </p:nvPicPr>
        <p:blipFill>
          <a:blip r:embed="rId7" cstate="screen">
            <a:duotone>
              <a:srgbClr val="3C71B6">
                <a:shade val="45000"/>
                <a:satMod val="135000"/>
              </a:srgbClr>
              <a:prstClr val="white"/>
            </a:duotone>
            <a:extLst>
              <a:ext uri="{28A0092B-C50C-407E-A947-70E740481C1C}">
                <a14:useLocalDpi xmlns:a14="http://schemas.microsoft.com/office/drawing/2010/main"/>
              </a:ext>
            </a:extLst>
          </a:blip>
          <a:srcRect/>
          <a:stretch>
            <a:fillRect/>
          </a:stretch>
        </p:blipFill>
        <p:spPr bwMode="auto">
          <a:xfrm>
            <a:off x="7717189" y="2719745"/>
            <a:ext cx="1289538" cy="838200"/>
          </a:xfrm>
          <a:prstGeom prst="rect">
            <a:avLst/>
          </a:prstGeom>
          <a:noFill/>
        </p:spPr>
      </p:pic>
      <p:pic>
        <p:nvPicPr>
          <p:cNvPr id="9" name="Picture 6" descr="http://previews.123rf.com/images/angelha/angelha1202/angelha120200058/12480478-Road-sea-and-space-transport-icons-set-Stock-Vector-train-cargo-plane.jpg">
            <a:extLst>
              <a:ext uri="{FF2B5EF4-FFF2-40B4-BE49-F238E27FC236}">
                <a16:creationId xmlns:a16="http://schemas.microsoft.com/office/drawing/2014/main" id="{2279B548-656A-4161-B6B1-66EB71B40CFB}"/>
              </a:ext>
            </a:extLst>
          </p:cNvPr>
          <p:cNvPicPr>
            <a:picLocks noChangeAspect="1" noChangeArrowheads="1"/>
          </p:cNvPicPr>
          <p:nvPr/>
        </p:nvPicPr>
        <p:blipFill rotWithShape="1">
          <a:blip r:embed="rId8" cstate="screen">
            <a:duotone>
              <a:srgbClr val="94C43A">
                <a:shade val="45000"/>
                <a:satMod val="135000"/>
              </a:srgbClr>
              <a:prstClr val="white"/>
            </a:duotone>
            <a:extLst>
              <a:ext uri="{28A0092B-C50C-407E-A947-70E740481C1C}">
                <a14:useLocalDpi xmlns:a14="http://schemas.microsoft.com/office/drawing/2010/main"/>
              </a:ext>
            </a:extLst>
          </a:blip>
          <a:srcRect/>
          <a:stretch/>
        </p:blipFill>
        <p:spPr bwMode="auto">
          <a:xfrm>
            <a:off x="3979902" y="6076950"/>
            <a:ext cx="946143" cy="680787"/>
          </a:xfrm>
          <a:prstGeom prst="rect">
            <a:avLst/>
          </a:prstGeom>
          <a:noFill/>
        </p:spPr>
      </p:pic>
    </p:spTree>
    <p:extLst>
      <p:ext uri="{BB962C8B-B14F-4D97-AF65-F5344CB8AC3E}">
        <p14:creationId xmlns:p14="http://schemas.microsoft.com/office/powerpoint/2010/main" val="163332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99F57-867A-48C8-9304-A388EE43260B}"/>
              </a:ext>
            </a:extLst>
          </p:cNvPr>
          <p:cNvPicPr>
            <a:picLocks noChangeAspect="1"/>
          </p:cNvPicPr>
          <p:nvPr/>
        </p:nvPicPr>
        <p:blipFill>
          <a:blip r:embed="rId2"/>
          <a:stretch>
            <a:fillRect/>
          </a:stretch>
        </p:blipFill>
        <p:spPr>
          <a:xfrm>
            <a:off x="-170" y="1309702"/>
            <a:ext cx="9144000" cy="4645623"/>
          </a:xfrm>
          <a:prstGeom prst="rect">
            <a:avLst/>
          </a:prstGeom>
        </p:spPr>
      </p:pic>
      <p:pic>
        <p:nvPicPr>
          <p:cNvPr id="3" name="Picture 2">
            <a:extLst>
              <a:ext uri="{FF2B5EF4-FFF2-40B4-BE49-F238E27FC236}">
                <a16:creationId xmlns:a16="http://schemas.microsoft.com/office/drawing/2014/main" id="{6088313F-98D6-4AAC-B903-888C3732B0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289526" cy="1312596"/>
          </a:xfrm>
          <a:prstGeom prst="rect">
            <a:avLst/>
          </a:prstGeom>
        </p:spPr>
      </p:pic>
      <p:pic>
        <p:nvPicPr>
          <p:cNvPr id="4" name="Picture 3">
            <a:extLst>
              <a:ext uri="{FF2B5EF4-FFF2-40B4-BE49-F238E27FC236}">
                <a16:creationId xmlns:a16="http://schemas.microsoft.com/office/drawing/2014/main" id="{47D3F756-A28F-4954-A159-7DEB612578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9526" y="0"/>
            <a:ext cx="2069772" cy="1348285"/>
          </a:xfrm>
          <a:prstGeom prst="rect">
            <a:avLst/>
          </a:prstGeom>
        </p:spPr>
      </p:pic>
      <p:pic>
        <p:nvPicPr>
          <p:cNvPr id="5" name="Picture 4">
            <a:extLst>
              <a:ext uri="{FF2B5EF4-FFF2-40B4-BE49-F238E27FC236}">
                <a16:creationId xmlns:a16="http://schemas.microsoft.com/office/drawing/2014/main" id="{C15232A2-BBEC-4B3A-B80C-78BE72D761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49142" y="0"/>
            <a:ext cx="2794688" cy="1330417"/>
          </a:xfrm>
          <a:prstGeom prst="rect">
            <a:avLst/>
          </a:prstGeom>
        </p:spPr>
      </p:pic>
      <p:pic>
        <p:nvPicPr>
          <p:cNvPr id="6" name="Picture 5">
            <a:extLst>
              <a:ext uri="{FF2B5EF4-FFF2-40B4-BE49-F238E27FC236}">
                <a16:creationId xmlns:a16="http://schemas.microsoft.com/office/drawing/2014/main" id="{708DF349-EF22-47DB-A3F8-C61AC99B45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1796" y="4888157"/>
            <a:ext cx="2973434" cy="787087"/>
          </a:xfrm>
          <a:prstGeom prst="rect">
            <a:avLst/>
          </a:prstGeom>
        </p:spPr>
      </p:pic>
    </p:spTree>
    <p:extLst>
      <p:ext uri="{BB962C8B-B14F-4D97-AF65-F5344CB8AC3E}">
        <p14:creationId xmlns:p14="http://schemas.microsoft.com/office/powerpoint/2010/main" val="139102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6" name="Picture 10" descr="https://s.yimg.com/ny/api/res/1.2/lVVfBui7ZBPI_roZIrloyw--/YXBwaWQ9aGlnaGxhbmRlcjtzbT0xO3c9ODAwO2lsPXBsYW5l/http:/media.zenfs.com/en_us/News/afp.com/Part-PAR-Par8282604-1-1-0.jpg"/>
          <p:cNvPicPr>
            <a:picLocks noChangeAspect="1" noChangeArrowheads="1"/>
          </p:cNvPicPr>
          <p:nvPr/>
        </p:nvPicPr>
        <p:blipFill>
          <a:blip r:embed="rId3" cstate="print"/>
          <a:srcRect/>
          <a:stretch>
            <a:fillRect/>
          </a:stretch>
        </p:blipFill>
        <p:spPr bwMode="auto">
          <a:xfrm>
            <a:off x="685800" y="723899"/>
            <a:ext cx="7620000" cy="5067301"/>
          </a:xfrm>
          <a:prstGeom prst="rect">
            <a:avLst/>
          </a:prstGeom>
          <a:noFill/>
        </p:spPr>
      </p:pic>
      <p:sp>
        <p:nvSpPr>
          <p:cNvPr id="6" name="Rectangle 1"/>
          <p:cNvSpPr>
            <a:spLocks noChangeArrowheads="1"/>
          </p:cNvSpPr>
          <p:nvPr/>
        </p:nvSpPr>
        <p:spPr bwMode="auto">
          <a:xfrm>
            <a:off x="0" y="18288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rPr>
            </a:b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Title 1"/>
          <p:cNvSpPr txBox="1">
            <a:spLocks/>
          </p:cNvSpPr>
          <p:nvPr/>
        </p:nvSpPr>
        <p:spPr>
          <a:xfrm>
            <a:off x="304800" y="304800"/>
            <a:ext cx="2590800" cy="990600"/>
          </a:xfrm>
          <a:prstGeom prst="rect">
            <a:avLst/>
          </a:prstGeom>
          <a:solidFill>
            <a:srgbClr val="F79646"/>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Roboto" charset="0"/>
                <a:cs typeface="Roboto" charset="0"/>
              </a:rPr>
              <a:t>METHANE GAS RELEASED </a:t>
            </a:r>
          </a:p>
        </p:txBody>
      </p:sp>
      <p:cxnSp>
        <p:nvCxnSpPr>
          <p:cNvPr id="12" name="Curved Connector 11"/>
          <p:cNvCxnSpPr/>
          <p:nvPr/>
        </p:nvCxnSpPr>
        <p:spPr>
          <a:xfrm rot="16200000" flipV="1">
            <a:off x="694963" y="1837963"/>
            <a:ext cx="1658075" cy="609600"/>
          </a:xfrm>
          <a:prstGeom prst="curvedConnector3">
            <a:avLst>
              <a:gd name="adj1" fmla="val 50000"/>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Curved Connector 11"/>
          <p:cNvCxnSpPr/>
          <p:nvPr/>
        </p:nvCxnSpPr>
        <p:spPr>
          <a:xfrm rot="16200000" flipV="1">
            <a:off x="1037863" y="1876063"/>
            <a:ext cx="1658075" cy="533400"/>
          </a:xfrm>
          <a:prstGeom prst="curvedConnector3">
            <a:avLst>
              <a:gd name="adj1" fmla="val 50000"/>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11"/>
          <p:cNvCxnSpPr/>
          <p:nvPr/>
        </p:nvCxnSpPr>
        <p:spPr>
          <a:xfrm rot="16200000" flipV="1">
            <a:off x="1418864" y="1876063"/>
            <a:ext cx="1658075" cy="533399"/>
          </a:xfrm>
          <a:prstGeom prst="curvedConnector3">
            <a:avLst>
              <a:gd name="adj1" fmla="val 50000"/>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6241650" y="5643625"/>
            <a:ext cx="2590800" cy="990600"/>
          </a:xfrm>
          <a:prstGeom prst="rect">
            <a:avLst/>
          </a:prstGeom>
          <a:solidFill>
            <a:schemeClr val="accent1"/>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Roboto" charset="0"/>
                <a:cs typeface="Roboto" charset="0"/>
              </a:rPr>
              <a:t>LEACHATE</a:t>
            </a:r>
          </a:p>
        </p:txBody>
      </p:sp>
      <p:cxnSp>
        <p:nvCxnSpPr>
          <p:cNvPr id="49" name="Curved Connector 11"/>
          <p:cNvCxnSpPr/>
          <p:nvPr/>
        </p:nvCxnSpPr>
        <p:spPr>
          <a:xfrm rot="16200000" flipH="1">
            <a:off x="7010400" y="4611550"/>
            <a:ext cx="1447800" cy="533400"/>
          </a:xfrm>
          <a:prstGeom prst="curvedConnector3">
            <a:avLst>
              <a:gd name="adj1" fmla="val 50000"/>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Curved Connector 11"/>
          <p:cNvCxnSpPr/>
          <p:nvPr/>
        </p:nvCxnSpPr>
        <p:spPr>
          <a:xfrm rot="16200000" flipH="1">
            <a:off x="6629400" y="4611550"/>
            <a:ext cx="1447800" cy="533400"/>
          </a:xfrm>
          <a:prstGeom prst="curvedConnector3">
            <a:avLst>
              <a:gd name="adj1" fmla="val 50000"/>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2" name="Curved Connector 11"/>
          <p:cNvCxnSpPr/>
          <p:nvPr/>
        </p:nvCxnSpPr>
        <p:spPr>
          <a:xfrm rot="16200000" flipH="1">
            <a:off x="6172200" y="4611550"/>
            <a:ext cx="1447800" cy="533400"/>
          </a:xfrm>
          <a:prstGeom prst="curvedConnector3">
            <a:avLst>
              <a:gd name="adj1" fmla="val 50000"/>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 name="Picture 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146" y="73086"/>
            <a:ext cx="8908024" cy="6745713"/>
          </a:xfrm>
          <a:prstGeom prst="rect">
            <a:avLst/>
          </a:prstGeom>
          <a:noFill/>
          <a:ln w="9525">
            <a:noFill/>
            <a:miter lim="800000"/>
            <a:headEnd/>
            <a:tailEnd/>
          </a:ln>
        </p:spPr>
      </p:pic>
      <p:pic>
        <p:nvPicPr>
          <p:cNvPr id="1056" name="Picture 3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323" y="73455"/>
            <a:ext cx="8888318" cy="6708061"/>
          </a:xfrm>
          <a:prstGeom prst="rect">
            <a:avLst/>
          </a:prstGeom>
          <a:noFill/>
          <a:ln w="9525">
            <a:noFill/>
            <a:miter lim="800000"/>
            <a:headEnd/>
            <a:tailEnd/>
          </a:ln>
        </p:spPr>
      </p:pic>
      <p:pic>
        <p:nvPicPr>
          <p:cNvPr id="1055"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323" y="72422"/>
            <a:ext cx="8888320" cy="6812874"/>
          </a:xfrm>
          <a:prstGeom prst="rect">
            <a:avLst/>
          </a:prstGeom>
          <a:noFill/>
          <a:ln w="9525">
            <a:noFill/>
            <a:miter lim="800000"/>
            <a:headEnd/>
            <a:tailEnd/>
          </a:ln>
        </p:spPr>
      </p:pic>
      <p:pic>
        <p:nvPicPr>
          <p:cNvPr id="1053" name="Picture 2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6344" y="72422"/>
            <a:ext cx="8996712" cy="6812874"/>
          </a:xfrm>
          <a:prstGeom prst="rect">
            <a:avLst/>
          </a:prstGeom>
          <a:noFill/>
          <a:ln w="9525">
            <a:noFill/>
            <a:miter lim="800000"/>
            <a:headEnd/>
            <a:tailEnd/>
          </a:ln>
        </p:spPr>
      </p:pic>
      <p:pic>
        <p:nvPicPr>
          <p:cNvPr id="1057" name="Picture 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7323" y="72422"/>
            <a:ext cx="8888320" cy="6812874"/>
          </a:xfrm>
          <a:prstGeom prst="rect">
            <a:avLst/>
          </a:prstGeom>
          <a:noFill/>
          <a:ln w="9525">
            <a:noFill/>
            <a:miter lim="800000"/>
            <a:headEnd/>
            <a:tailEnd/>
          </a:ln>
        </p:spPr>
      </p:pic>
      <p:pic>
        <p:nvPicPr>
          <p:cNvPr id="1051" name="Picture 2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7323" y="73455"/>
            <a:ext cx="8888318" cy="6708061"/>
          </a:xfrm>
          <a:prstGeom prst="rect">
            <a:avLst/>
          </a:prstGeom>
          <a:noFill/>
          <a:ln w="9525">
            <a:noFill/>
            <a:miter lim="800000"/>
            <a:headEnd/>
            <a:tailEnd/>
          </a:ln>
        </p:spPr>
      </p:pic>
      <p:pic>
        <p:nvPicPr>
          <p:cNvPr id="1054" name="Picture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7323" y="73455"/>
            <a:ext cx="8888318" cy="6708061"/>
          </a:xfrm>
          <a:prstGeom prst="rect">
            <a:avLst/>
          </a:prstGeom>
          <a:noFill/>
          <a:ln w="9525">
            <a:noFill/>
            <a:miter lim="800000"/>
            <a:headEnd/>
            <a:tailEnd/>
          </a:ln>
        </p:spPr>
      </p:pic>
      <p:pic>
        <p:nvPicPr>
          <p:cNvPr id="1058" name="Picture 3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7323" y="73455"/>
            <a:ext cx="8888318" cy="6708061"/>
          </a:xfrm>
          <a:prstGeom prst="rect">
            <a:avLst/>
          </a:prstGeom>
          <a:noFill/>
          <a:ln w="9525">
            <a:noFill/>
            <a:miter lim="800000"/>
            <a:headEnd/>
            <a:tailEnd/>
          </a:ln>
        </p:spPr>
      </p:pic>
      <p:pic>
        <p:nvPicPr>
          <p:cNvPr id="1060" name="Picture 3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7323" y="73455"/>
            <a:ext cx="8888318" cy="6708061"/>
          </a:xfrm>
          <a:prstGeom prst="rect">
            <a:avLst/>
          </a:prstGeom>
          <a:noFill/>
          <a:ln w="9525">
            <a:noFill/>
            <a:miter lim="800000"/>
            <a:headEnd/>
            <a:tailEnd/>
          </a:ln>
        </p:spPr>
      </p:pic>
      <p:pic>
        <p:nvPicPr>
          <p:cNvPr id="1059" name="Picture 3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0" y="83167"/>
            <a:ext cx="8996712" cy="670806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20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1026" name="Picture 2" descr="ZWschools.jpg">
            <a:extLst>
              <a:ext uri="{FF2B5EF4-FFF2-40B4-BE49-F238E27FC236}">
                <a16:creationId xmlns:a16="http://schemas.microsoft.com/office/drawing/2014/main" id="{D3A4FE2D-6F68-4048-BE91-9F359F6414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2E25A6-DE13-4973-9279-8BB3AC9F0F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6805" y="1548882"/>
            <a:ext cx="7178950" cy="2587645"/>
          </a:xfrm>
          <a:prstGeom prst="rect">
            <a:avLst/>
          </a:prstGeom>
        </p:spPr>
      </p:pic>
    </p:spTree>
    <p:extLst>
      <p:ext uri="{BB962C8B-B14F-4D97-AF65-F5344CB8AC3E}">
        <p14:creationId xmlns:p14="http://schemas.microsoft.com/office/powerpoint/2010/main" val="125023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plastic bag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7400" y="533400"/>
            <a:ext cx="3076864" cy="2030731"/>
          </a:xfrm>
          <a:prstGeom prst="rect">
            <a:avLst/>
          </a:prstGeom>
          <a:noFill/>
        </p:spPr>
      </p:pic>
      <p:sp>
        <p:nvSpPr>
          <p:cNvPr id="8" name="Title 1"/>
          <p:cNvSpPr txBox="1">
            <a:spLocks/>
          </p:cNvSpPr>
          <p:nvPr/>
        </p:nvSpPr>
        <p:spPr>
          <a:xfrm>
            <a:off x="6553200" y="2286000"/>
            <a:ext cx="22860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Helvetica Neue"/>
                <a:ea typeface="Roboto" charset="0"/>
                <a:cs typeface="+mn-cs"/>
              </a:rPr>
              <a:t>1000</a:t>
            </a:r>
          </a:p>
        </p:txBody>
      </p:sp>
      <p:pic>
        <p:nvPicPr>
          <p:cNvPr id="6150" name="Picture 6" descr="Image result for aluminum cans"/>
          <p:cNvPicPr>
            <a:picLocks noChangeAspect="1" noChangeArrowheads="1"/>
          </p:cNvPicPr>
          <p:nvPr/>
        </p:nvPicPr>
        <p:blipFill>
          <a:blip r:embed="rId4" cstate="print"/>
          <a:srcRect/>
          <a:stretch>
            <a:fillRect/>
          </a:stretch>
        </p:blipFill>
        <p:spPr bwMode="auto">
          <a:xfrm>
            <a:off x="304800" y="152400"/>
            <a:ext cx="1789651" cy="2286000"/>
          </a:xfrm>
          <a:prstGeom prst="rect">
            <a:avLst/>
          </a:prstGeom>
          <a:noFill/>
        </p:spPr>
      </p:pic>
      <p:sp>
        <p:nvSpPr>
          <p:cNvPr id="11" name="Title 1"/>
          <p:cNvSpPr txBox="1">
            <a:spLocks/>
          </p:cNvSpPr>
          <p:nvPr/>
        </p:nvSpPr>
        <p:spPr>
          <a:xfrm>
            <a:off x="381000" y="2286000"/>
            <a:ext cx="19812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Helvetica Neue"/>
                <a:ea typeface="Roboto" charset="0"/>
                <a:cs typeface="Roboto" charset="0"/>
              </a:rPr>
              <a:t>350</a:t>
            </a:r>
          </a:p>
        </p:txBody>
      </p:sp>
      <p:pic>
        <p:nvPicPr>
          <p:cNvPr id="6152" name="Picture 8" descr="Image result for plastic bottl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4720" y="381000"/>
            <a:ext cx="3462680" cy="1946414"/>
          </a:xfrm>
          <a:prstGeom prst="rect">
            <a:avLst/>
          </a:prstGeom>
          <a:noFill/>
        </p:spPr>
      </p:pic>
      <p:sp>
        <p:nvSpPr>
          <p:cNvPr id="15" name="Title 1"/>
          <p:cNvSpPr txBox="1">
            <a:spLocks/>
          </p:cNvSpPr>
          <p:nvPr/>
        </p:nvSpPr>
        <p:spPr>
          <a:xfrm>
            <a:off x="3429000" y="2286000"/>
            <a:ext cx="19812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Helvetica Neue"/>
                <a:ea typeface="Roboto" charset="0"/>
                <a:cs typeface="+mn-cs"/>
              </a:rPr>
              <a:t>500</a:t>
            </a:r>
          </a:p>
        </p:txBody>
      </p:sp>
      <p:pic>
        <p:nvPicPr>
          <p:cNvPr id="6154" name="Picture 10" descr="Image result for styrofoam"/>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5027" y="3581400"/>
            <a:ext cx="2769173" cy="2209800"/>
          </a:xfrm>
          <a:prstGeom prst="rect">
            <a:avLst/>
          </a:prstGeom>
          <a:noFill/>
        </p:spPr>
      </p:pic>
      <p:pic>
        <p:nvPicPr>
          <p:cNvPr id="6158" name="Picture 14" descr="Image result for glass bottle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05600" y="3352800"/>
            <a:ext cx="2106168" cy="2726431"/>
          </a:xfrm>
          <a:prstGeom prst="rect">
            <a:avLst/>
          </a:prstGeom>
          <a:noFill/>
        </p:spPr>
      </p:pic>
      <p:sp>
        <p:nvSpPr>
          <p:cNvPr id="19" name="Title 1"/>
          <p:cNvSpPr txBox="1">
            <a:spLocks/>
          </p:cNvSpPr>
          <p:nvPr/>
        </p:nvSpPr>
        <p:spPr>
          <a:xfrm>
            <a:off x="0" y="4191000"/>
            <a:ext cx="9296400" cy="990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Helvetica Neue"/>
                <a:ea typeface="Roboto" charset="0"/>
                <a:cs typeface="+mn-cs"/>
              </a:rPr>
              <a:t>A million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5"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5" name="Picture 7"/>
          <p:cNvPicPr>
            <a:picLocks noChangeAspect="1" noChangeArrowheads="1"/>
          </p:cNvPicPr>
          <p:nvPr/>
        </p:nvPicPr>
        <p:blipFill>
          <a:blip r:embed="rId3" cstate="print"/>
          <a:srcRect/>
          <a:stretch>
            <a:fillRect/>
          </a:stretch>
        </p:blipFill>
        <p:spPr bwMode="auto">
          <a:xfrm>
            <a:off x="988411" y="914400"/>
            <a:ext cx="4880083" cy="4845288"/>
          </a:xfrm>
          <a:prstGeom prst="rect">
            <a:avLst/>
          </a:prstGeom>
          <a:noFill/>
          <a:ln w="9525">
            <a:noFill/>
            <a:miter lim="800000"/>
            <a:headEnd/>
            <a:tailEnd/>
          </a:ln>
        </p:spPr>
      </p:pic>
      <p:pic>
        <p:nvPicPr>
          <p:cNvPr id="58372" name="Picture 4" descr="http://www.nyenvironmentreport.com/wp-content/uploads/2014/10/NYER101614_5-762x47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685800"/>
            <a:ext cx="2971800" cy="1864202"/>
          </a:xfrm>
          <a:prstGeom prst="rect">
            <a:avLst/>
          </a:prstGeom>
          <a:noFill/>
          <a:effectLst>
            <a:outerShdw blurRad="50800" dist="38100" dir="8100000" algn="tr" rotWithShape="0">
              <a:prstClr val="black">
                <a:alpha val="40000"/>
              </a:prstClr>
            </a:outerShdw>
          </a:effectLst>
        </p:spPr>
      </p:pic>
      <p:pic>
        <p:nvPicPr>
          <p:cNvPr id="58370" name="Picture 2" descr="https://i2.wp.com/freshkillspark.wordpress.com/files/2009/05/sits-floor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3600" y="2640568"/>
            <a:ext cx="2971800" cy="1998785"/>
          </a:xfrm>
          <a:prstGeom prst="rect">
            <a:avLst/>
          </a:prstGeom>
          <a:noFill/>
          <a:effectLst>
            <a:outerShdw blurRad="50800" dist="38100" dir="8100000" algn="tr" rotWithShape="0">
              <a:prstClr val="black">
                <a:alpha val="40000"/>
              </a:prstClr>
            </a:outerShdw>
          </a:effectLst>
        </p:spPr>
      </p:pic>
      <p:sp>
        <p:nvSpPr>
          <p:cNvPr id="10" name="Title 1"/>
          <p:cNvSpPr txBox="1">
            <a:spLocks/>
          </p:cNvSpPr>
          <p:nvPr/>
        </p:nvSpPr>
        <p:spPr>
          <a:xfrm>
            <a:off x="5181600" y="0"/>
            <a:ext cx="3962400" cy="53340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Roboto" charset="0"/>
                <a:cs typeface="Roboto" charset="0"/>
              </a:rPr>
              <a:t>WASTE TRANSFER STATIONS</a:t>
            </a:r>
          </a:p>
        </p:txBody>
      </p:sp>
      <p:sp>
        <p:nvSpPr>
          <p:cNvPr id="13" name="Rectangle 12"/>
          <p:cNvSpPr/>
          <p:nvPr/>
        </p:nvSpPr>
        <p:spPr>
          <a:xfrm>
            <a:off x="0" y="304800"/>
            <a:ext cx="3200400" cy="3539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itchFamily="34" charset="0"/>
                <a:ea typeface="+mn-ea"/>
                <a:cs typeface="+mn-cs"/>
              </a:rPr>
              <a:t>Over 70% of NYC’s waste passes through   3 neighborhoods: </a:t>
            </a:r>
            <a:r>
              <a:rPr kumimoji="0" lang="en-US" sz="3200" b="1" i="0" u="none" strike="noStrike" kern="1200" cap="none" spc="0" normalizeH="0" baseline="0" noProof="0" dirty="0">
                <a:ln>
                  <a:noFill/>
                </a:ln>
                <a:solidFill>
                  <a:srgbClr val="F79646"/>
                </a:solidFill>
                <a:effectLst/>
                <a:uLnTx/>
                <a:uFillTx/>
                <a:latin typeface="Calibri" pitchFamily="34" charset="0"/>
                <a:ea typeface="+mn-ea"/>
                <a:cs typeface="+mn-cs"/>
              </a:rPr>
              <a:t>South Bronx North Brooklyn SE Queens</a:t>
            </a:r>
            <a:endParaRPr kumimoji="0" lang="en-US" sz="3200" b="1" i="0" u="none" strike="noStrike" kern="1200" cap="none" spc="0" normalizeH="0" baseline="0" noProof="0" dirty="0">
              <a:ln>
                <a:noFill/>
              </a:ln>
              <a:solidFill>
                <a:srgbClr val="F79646"/>
              </a:solidFill>
              <a:effectLst/>
              <a:uLnTx/>
              <a:uFillTx/>
              <a:latin typeface="Calibri"/>
              <a:ea typeface="+mn-ea"/>
              <a:cs typeface="+mn-cs"/>
            </a:endParaRPr>
          </a:p>
        </p:txBody>
      </p:sp>
      <p:pic>
        <p:nvPicPr>
          <p:cNvPr id="58377" name="Picture 9" descr="An existing waste transfer station in Williamsburg, Brooklyn."/>
          <p:cNvPicPr>
            <a:picLocks noChangeAspect="1" noChangeArrowheads="1"/>
          </p:cNvPicPr>
          <p:nvPr/>
        </p:nvPicPr>
        <p:blipFill>
          <a:blip r:embed="rId6" cstate="print"/>
          <a:srcRect/>
          <a:stretch>
            <a:fillRect/>
          </a:stretch>
        </p:blipFill>
        <p:spPr bwMode="auto">
          <a:xfrm>
            <a:off x="5943600" y="4718208"/>
            <a:ext cx="2971799" cy="1987391"/>
          </a:xfrm>
          <a:prstGeom prst="rect">
            <a:avLst/>
          </a:prstGeom>
          <a:noFill/>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79616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D5C7C2-E718-4404-8101-74DC7CD6A73C}"/>
              </a:ext>
            </a:extLst>
          </p:cNvPr>
          <p:cNvPicPr>
            <a:picLocks noChangeAspect="1"/>
          </p:cNvPicPr>
          <p:nvPr/>
        </p:nvPicPr>
        <p:blipFill>
          <a:blip r:embed="rId2"/>
          <a:stretch>
            <a:fillRect/>
          </a:stretch>
        </p:blipFill>
        <p:spPr>
          <a:xfrm>
            <a:off x="380999" y="228600"/>
            <a:ext cx="7274691" cy="5648325"/>
          </a:xfrm>
          <a:prstGeom prst="rect">
            <a:avLst/>
          </a:prstGeom>
        </p:spPr>
      </p:pic>
      <p:pic>
        <p:nvPicPr>
          <p:cNvPr id="5" name="Picture 4">
            <a:extLst>
              <a:ext uri="{FF2B5EF4-FFF2-40B4-BE49-F238E27FC236}">
                <a16:creationId xmlns:a16="http://schemas.microsoft.com/office/drawing/2014/main" id="{577E8CF2-B468-41A0-9717-3ED1FD46578B}"/>
              </a:ext>
            </a:extLst>
          </p:cNvPr>
          <p:cNvPicPr>
            <a:picLocks noChangeAspect="1"/>
          </p:cNvPicPr>
          <p:nvPr/>
        </p:nvPicPr>
        <p:blipFill>
          <a:blip r:embed="rId3"/>
          <a:stretch>
            <a:fillRect/>
          </a:stretch>
        </p:blipFill>
        <p:spPr>
          <a:xfrm>
            <a:off x="152400" y="981075"/>
            <a:ext cx="3393528" cy="390525"/>
          </a:xfrm>
          <a:prstGeom prst="rect">
            <a:avLst/>
          </a:prstGeom>
        </p:spPr>
      </p:pic>
      <p:pic>
        <p:nvPicPr>
          <p:cNvPr id="6" name="Picture 5">
            <a:extLst>
              <a:ext uri="{FF2B5EF4-FFF2-40B4-BE49-F238E27FC236}">
                <a16:creationId xmlns:a16="http://schemas.microsoft.com/office/drawing/2014/main" id="{3447B0FA-9EE5-4870-A508-5A0253049BFD}"/>
              </a:ext>
            </a:extLst>
          </p:cNvPr>
          <p:cNvPicPr>
            <a:picLocks noChangeAspect="1"/>
          </p:cNvPicPr>
          <p:nvPr/>
        </p:nvPicPr>
        <p:blipFill>
          <a:blip r:embed="rId4"/>
          <a:stretch>
            <a:fillRect/>
          </a:stretch>
        </p:blipFill>
        <p:spPr>
          <a:xfrm>
            <a:off x="5469836" y="4876800"/>
            <a:ext cx="3293165" cy="1600200"/>
          </a:xfrm>
          <a:prstGeom prst="rect">
            <a:avLst/>
          </a:prstGeom>
        </p:spPr>
      </p:pic>
    </p:spTree>
    <p:extLst>
      <p:ext uri="{BB962C8B-B14F-4D97-AF65-F5344CB8AC3E}">
        <p14:creationId xmlns:p14="http://schemas.microsoft.com/office/powerpoint/2010/main" val="130495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5F6EA9-C7D3-4546-845A-D25D9E5DA5E3}"/>
              </a:ext>
            </a:extLst>
          </p:cNvPr>
          <p:cNvPicPr>
            <a:picLocks noChangeAspect="1"/>
          </p:cNvPicPr>
          <p:nvPr/>
        </p:nvPicPr>
        <p:blipFill rotWithShape="1">
          <a:blip r:embed="rId2" r:link="rId3" cstate="screen">
            <a:extLst>
              <a:ext uri="{28A0092B-C50C-407E-A947-70E740481C1C}">
                <a14:useLocalDpi xmlns:a14="http://schemas.microsoft.com/office/drawing/2010/main"/>
              </a:ext>
            </a:extLst>
          </a:blip>
          <a:srcRect/>
          <a:stretch>
            <a:fillRect/>
          </a:stretch>
        </p:blipFill>
        <p:spPr>
          <a:xfrm>
            <a:off x="0" y="0"/>
            <a:ext cx="9220200" cy="6858000"/>
          </a:xfrm>
          <a:prstGeom prst="rect">
            <a:avLst/>
          </a:prstGeom>
        </p:spPr>
      </p:pic>
    </p:spTree>
    <p:extLst>
      <p:ext uri="{BB962C8B-B14F-4D97-AF65-F5344CB8AC3E}">
        <p14:creationId xmlns:p14="http://schemas.microsoft.com/office/powerpoint/2010/main" val="3556566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h6.googleusercontent.com/GjeYDIW-gIm2ZKdepxgjGfncOtQM-3OhzPyrNLeFxMjt1MKlJ3sLLzXo1v2BAhHlsfKrCz04x-GMhx0tAl9aaKdO8VMkD0-XHObF3pzEboxL6TKWNmsTIf66vVWfEmTKcvXdKxA4rTU">
            <a:extLst>
              <a:ext uri="{FF2B5EF4-FFF2-40B4-BE49-F238E27FC236}">
                <a16:creationId xmlns:a16="http://schemas.microsoft.com/office/drawing/2014/main" id="{3D0A8483-1045-4FFA-8FE2-9F49C94B8A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9609" y="1653645"/>
            <a:ext cx="5814391" cy="52043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lh6.googleusercontent.com/WjdIm0V0vhNyW9z9C_JhbgcLlbE7c9RUrY9Ix1ApDDg4gDjJrxVnxtkEDm5KcWEDNaFOXK-e6ZbVxK_oMV2jwP4rnRejb6dEe_5r5uOWomxlx9E3UiJ83gihrmW_aha-W65gRKZ9nZo">
            <a:extLst>
              <a:ext uri="{FF2B5EF4-FFF2-40B4-BE49-F238E27FC236}">
                <a16:creationId xmlns:a16="http://schemas.microsoft.com/office/drawing/2014/main" id="{7832A722-0803-4C3E-A4B4-31324FC6E3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06396"/>
            <a:ext cx="2895600" cy="3484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2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Image result for piles of clear garbage bags"/>
          <p:cNvPicPr>
            <a:picLocks noChangeAspect="1" noChangeArrowheads="1"/>
          </p:cNvPicPr>
          <p:nvPr/>
        </p:nvPicPr>
        <p:blipFill>
          <a:blip r:embed="rId3" cstate="screen">
            <a:duotone>
              <a:schemeClr val="accent3">
                <a:shade val="45000"/>
                <a:satMod val="135000"/>
              </a:schemeClr>
              <a:prstClr val="white"/>
            </a:duotone>
            <a:lum bright="20000"/>
            <a:extLst>
              <a:ext uri="{28A0092B-C50C-407E-A947-70E740481C1C}">
                <a14:useLocalDpi xmlns:a14="http://schemas.microsoft.com/office/drawing/2010/main"/>
              </a:ext>
            </a:extLst>
          </a:blip>
          <a:srcRect/>
          <a:stretch>
            <a:fillRect/>
          </a:stretch>
        </p:blipFill>
        <p:spPr bwMode="auto">
          <a:xfrm>
            <a:off x="3276600" y="379969"/>
            <a:ext cx="4648198" cy="2285999"/>
          </a:xfrm>
          <a:prstGeom prst="rect">
            <a:avLst/>
          </a:prstGeom>
          <a:noFill/>
        </p:spPr>
      </p:pic>
      <p:pic>
        <p:nvPicPr>
          <p:cNvPr id="49154" name="Picture 2" descr="Image result for pictures of new york city"/>
          <p:cNvPicPr>
            <a:picLocks noChangeAspect="1" noChangeArrowheads="1"/>
          </p:cNvPicPr>
          <p:nvPr/>
        </p:nvPicPr>
        <p:blipFill>
          <a:blip r:embed="rId4" cstate="screen">
            <a:duotone>
              <a:schemeClr val="accent3">
                <a:shade val="45000"/>
                <a:satMod val="135000"/>
              </a:schemeClr>
              <a:prstClr val="white"/>
            </a:duotone>
            <a:lum bright="20000"/>
            <a:extLst>
              <a:ext uri="{28A0092B-C50C-407E-A947-70E740481C1C}">
                <a14:useLocalDpi xmlns:a14="http://schemas.microsoft.com/office/drawing/2010/main"/>
              </a:ext>
            </a:extLst>
          </a:blip>
          <a:srcRect/>
          <a:stretch>
            <a:fillRect/>
          </a:stretch>
        </p:blipFill>
        <p:spPr bwMode="auto">
          <a:xfrm>
            <a:off x="3286538" y="2265089"/>
            <a:ext cx="4638261" cy="2213005"/>
          </a:xfrm>
          <a:prstGeom prst="rect">
            <a:avLst/>
          </a:prstGeom>
          <a:noFill/>
        </p:spPr>
      </p:pic>
      <p:sp>
        <p:nvSpPr>
          <p:cNvPr id="13" name="Title 1"/>
          <p:cNvSpPr txBox="1">
            <a:spLocks/>
          </p:cNvSpPr>
          <p:nvPr/>
        </p:nvSpPr>
        <p:spPr>
          <a:xfrm>
            <a:off x="3286538" y="2344494"/>
            <a:ext cx="4638259" cy="1905000"/>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000000"/>
              </a:solidFill>
              <a:effectLst/>
              <a:uLnTx/>
              <a:uFillTx/>
              <a:latin typeface="Lato"/>
              <a:ea typeface="Roboto" charset="0"/>
              <a:cs typeface="Roboto"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1,800</a:t>
            </a:r>
            <a:r>
              <a:rPr kumimoji="0" lang="en-US" sz="24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 NYC schools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1.1 million </a:t>
            </a:r>
            <a:r>
              <a:rPr kumimoji="0" lang="en-US" sz="24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students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x 800,000 </a:t>
            </a:r>
            <a:r>
              <a:rPr kumimoji="0" lang="en-US" sz="24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meals daily</a:t>
            </a:r>
          </a:p>
        </p:txBody>
      </p:sp>
      <p:sp>
        <p:nvSpPr>
          <p:cNvPr id="14" name="Title 1"/>
          <p:cNvSpPr txBox="1">
            <a:spLocks/>
          </p:cNvSpPr>
          <p:nvPr/>
        </p:nvSpPr>
        <p:spPr>
          <a:xfrm>
            <a:off x="3276599" y="360089"/>
            <a:ext cx="4648199" cy="1905000"/>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86%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NeueLT Std" panose="020B0604020202020204" pitchFamily="34" charset="0"/>
                <a:ea typeface="Roboto" charset="0"/>
                <a:cs typeface="Roboto" charset="0"/>
              </a:rPr>
              <a:t>is recyclable or compostable </a:t>
            </a:r>
          </a:p>
        </p:txBody>
      </p:sp>
      <p:sp>
        <p:nvSpPr>
          <p:cNvPr id="22" name="Title 1"/>
          <p:cNvSpPr txBox="1">
            <a:spLocks/>
          </p:cNvSpPr>
          <p:nvPr/>
        </p:nvSpPr>
        <p:spPr>
          <a:xfrm>
            <a:off x="2971800" y="4478093"/>
            <a:ext cx="5257800" cy="144780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ree Serif" panose="02000503040000020004" pitchFamily="2" charset="0"/>
                <a:ea typeface="Roboto" charset="0"/>
                <a:cs typeface="Roboto" charset="0"/>
              </a:rPr>
              <a:t>= HUGE IMPACT!</a:t>
            </a:r>
            <a:endParaRPr kumimoji="0" lang="en-US" sz="2400" b="1" i="0" u="none" strike="noStrike" kern="1200" cap="none" spc="0" normalizeH="0" baseline="0" noProof="0" dirty="0">
              <a:ln>
                <a:noFill/>
              </a:ln>
              <a:solidFill>
                <a:srgbClr val="FFFFFF"/>
              </a:solidFill>
              <a:effectLst/>
              <a:uLnTx/>
              <a:uFillTx/>
              <a:latin typeface="Bree Serif" panose="02000503040000020004" pitchFamily="2" charset="0"/>
              <a:ea typeface="Roboto" charset="0"/>
              <a:cs typeface="Roboto" charset="0"/>
            </a:endParaRPr>
          </a:p>
        </p:txBody>
      </p:sp>
      <p:sp>
        <p:nvSpPr>
          <p:cNvPr id="4" name="Title 3"/>
          <p:cNvSpPr>
            <a:spLocks noGrp="1"/>
          </p:cNvSpPr>
          <p:nvPr>
            <p:ph type="title"/>
          </p:nvPr>
        </p:nvSpPr>
        <p:spPr>
          <a:xfrm>
            <a:off x="471444" y="612279"/>
            <a:ext cx="2157456" cy="3637215"/>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algn="ctr"/>
            <a:r>
              <a:rPr lang="en-US" sz="3600" dirty="0"/>
              <a:t>So…why </a:t>
            </a:r>
            <a:r>
              <a:rPr lang="en-US" sz="3600" u="sng" dirty="0"/>
              <a:t>YOU</a:t>
            </a:r>
            <a:r>
              <a:rPr lang="en-US" sz="3600" dirty="0"/>
              <a:t>? </a:t>
            </a:r>
            <a:br>
              <a:rPr lang="en-US" sz="3600" dirty="0"/>
            </a:br>
            <a:br>
              <a:rPr lang="en-US" sz="3600" dirty="0"/>
            </a:br>
            <a:r>
              <a:rPr lang="en-US" sz="3600" dirty="0"/>
              <a:t>Why schools?</a:t>
            </a:r>
          </a:p>
        </p:txBody>
      </p:sp>
    </p:spTree>
    <p:extLst>
      <p:ext uri="{BB962C8B-B14F-4D97-AF65-F5344CB8AC3E}">
        <p14:creationId xmlns:p14="http://schemas.microsoft.com/office/powerpoint/2010/main" val="195450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1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1819373" y="2321004"/>
            <a:ext cx="5505253" cy="1107996"/>
          </a:xfrm>
          <a:prstGeom prst="rect">
            <a:avLst/>
          </a:prstGeom>
          <a:noFill/>
        </p:spPr>
        <p:txBody>
          <a:bodyPr wrap="square" rtlCol="0">
            <a:spAutoFit/>
          </a:bodyPr>
          <a:lstStyle/>
          <a:p>
            <a:r>
              <a:rPr lang="en-US" sz="6600" b="1" dirty="0">
                <a:solidFill>
                  <a:schemeClr val="bg1"/>
                </a:solidFill>
                <a:latin typeface="Bree Serif" panose="02000503040000020004" pitchFamily="2" charset="0"/>
              </a:rPr>
              <a:t>Recycling 101</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23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lue plastic bag" descr="plastic bag.jpg"/>
          <p:cNvPicPr>
            <a:picLocks noChangeAspect="1"/>
          </p:cNvPicPr>
          <p:nvPr/>
        </p:nvPicPr>
        <p:blipFill>
          <a:blip r:embed="rId3" cstate="email">
            <a:clrChange>
              <a:clrFrom>
                <a:srgbClr val="FFFFFF"/>
              </a:clrFrom>
              <a:clrTo>
                <a:srgbClr val="FFFFFF">
                  <a:alpha val="0"/>
                </a:srgbClr>
              </a:clrTo>
            </a:clrChange>
          </a:blip>
          <a:stretch>
            <a:fillRect/>
          </a:stretch>
        </p:blipFill>
        <p:spPr>
          <a:xfrm>
            <a:off x="990600" y="990600"/>
            <a:ext cx="7544410" cy="5181600"/>
          </a:xfrm>
          <a:prstGeom prst="rect">
            <a:avLst/>
          </a:prstGeom>
        </p:spPr>
      </p:pic>
      <p:pic>
        <p:nvPicPr>
          <p:cNvPr id="32" name="Apple slice bag" descr="appleslices.jpg"/>
          <p:cNvPicPr>
            <a:picLocks noChangeAspect="1"/>
          </p:cNvPicPr>
          <p:nvPr/>
        </p:nvPicPr>
        <p:blipFill>
          <a:blip r:embed="rId4" cstate="email"/>
          <a:stretch>
            <a:fillRect/>
          </a:stretch>
        </p:blipFill>
        <p:spPr>
          <a:xfrm>
            <a:off x="4267200" y="1600200"/>
            <a:ext cx="4876800" cy="4876800"/>
          </a:xfrm>
          <a:prstGeom prst="rect">
            <a:avLst/>
          </a:prstGeom>
        </p:spPr>
      </p:pic>
      <p:pic>
        <p:nvPicPr>
          <p:cNvPr id="39" name="Famous Amos Cookie Bag" descr="famousamos.jpg"/>
          <p:cNvPicPr>
            <a:picLocks noChangeAspect="1"/>
          </p:cNvPicPr>
          <p:nvPr/>
        </p:nvPicPr>
        <p:blipFill>
          <a:blip r:embed="rId5" cstate="email"/>
          <a:stretch>
            <a:fillRect/>
          </a:stretch>
        </p:blipFill>
        <p:spPr>
          <a:xfrm>
            <a:off x="4724400" y="1295400"/>
            <a:ext cx="4007510" cy="4343400"/>
          </a:xfrm>
          <a:prstGeom prst="rect">
            <a:avLst/>
          </a:prstGeom>
        </p:spPr>
      </p:pic>
      <p:pic>
        <p:nvPicPr>
          <p:cNvPr id="43" name="Full Lunch Plate" descr="FullPlate.jpg"/>
          <p:cNvPicPr>
            <a:picLocks noChangeAspect="1"/>
          </p:cNvPicPr>
          <p:nvPr/>
        </p:nvPicPr>
        <p:blipFill>
          <a:blip r:embed="rId6" cstate="email"/>
          <a:srcRect/>
          <a:stretch>
            <a:fillRect/>
          </a:stretch>
        </p:blipFill>
        <p:spPr>
          <a:xfrm>
            <a:off x="1066800" y="1295400"/>
            <a:ext cx="7315200" cy="4253023"/>
          </a:xfrm>
          <a:prstGeom prst="rect">
            <a:avLst/>
          </a:prstGeom>
        </p:spPr>
      </p:pic>
      <p:pic>
        <p:nvPicPr>
          <p:cNvPr id="37" name="Arizona Green Tea" descr="arizonatea.jpg"/>
          <p:cNvPicPr>
            <a:picLocks noChangeAspect="1"/>
          </p:cNvPicPr>
          <p:nvPr/>
        </p:nvPicPr>
        <p:blipFill>
          <a:blip r:embed="rId7" cstate="email"/>
          <a:stretch>
            <a:fillRect/>
          </a:stretch>
        </p:blipFill>
        <p:spPr>
          <a:xfrm>
            <a:off x="2362200" y="1371600"/>
            <a:ext cx="4953000" cy="4953000"/>
          </a:xfrm>
          <a:prstGeom prst="rect">
            <a:avLst/>
          </a:prstGeom>
        </p:spPr>
      </p:pic>
      <p:pic>
        <p:nvPicPr>
          <p:cNvPr id="47" name="Ziploc bag" descr="sandwichbag.jpg"/>
          <p:cNvPicPr>
            <a:picLocks noChangeAspect="1"/>
          </p:cNvPicPr>
          <p:nvPr/>
        </p:nvPicPr>
        <p:blipFill>
          <a:blip r:embed="rId8" cstate="email"/>
          <a:stretch>
            <a:fillRect/>
          </a:stretch>
        </p:blipFill>
        <p:spPr>
          <a:xfrm>
            <a:off x="4800600" y="3200400"/>
            <a:ext cx="3938031" cy="2750058"/>
          </a:xfrm>
          <a:prstGeom prst="rect">
            <a:avLst/>
          </a:prstGeom>
        </p:spPr>
      </p:pic>
      <p:pic>
        <p:nvPicPr>
          <p:cNvPr id="8" name="chocolate milk" descr="chocmilk.jpeg"/>
          <p:cNvPicPr>
            <a:picLocks noChangeAspect="1"/>
          </p:cNvPicPr>
          <p:nvPr/>
        </p:nvPicPr>
        <p:blipFill>
          <a:blip r:embed="rId9" cstate="email"/>
          <a:stretch>
            <a:fillRect/>
          </a:stretch>
        </p:blipFill>
        <p:spPr>
          <a:xfrm>
            <a:off x="1981200" y="1447800"/>
            <a:ext cx="4876800" cy="4791987"/>
          </a:xfrm>
          <a:prstGeom prst="rect">
            <a:avLst/>
          </a:prstGeom>
        </p:spPr>
      </p:pic>
      <p:pic>
        <p:nvPicPr>
          <p:cNvPr id="18" name="bluecheck" descr="checkBLUE.png"/>
          <p:cNvPicPr>
            <a:picLocks noChangeAspect="1"/>
          </p:cNvPicPr>
          <p:nvPr/>
        </p:nvPicPr>
        <p:blipFill>
          <a:blip r:embed="rId10" cstate="email"/>
          <a:stretch>
            <a:fillRect/>
          </a:stretch>
        </p:blipFill>
        <p:spPr>
          <a:xfrm>
            <a:off x="3048000" y="1600200"/>
            <a:ext cx="4343400" cy="4113200"/>
          </a:xfrm>
          <a:prstGeom prst="rect">
            <a:avLst/>
          </a:prstGeom>
        </p:spPr>
      </p:pic>
      <p:pic>
        <p:nvPicPr>
          <p:cNvPr id="19" name="composition book" descr="compbook.jpg"/>
          <p:cNvPicPr>
            <a:picLocks noChangeAspect="1"/>
          </p:cNvPicPr>
          <p:nvPr/>
        </p:nvPicPr>
        <p:blipFill>
          <a:blip r:embed="rId11" cstate="email"/>
          <a:stretch>
            <a:fillRect/>
          </a:stretch>
        </p:blipFill>
        <p:spPr>
          <a:xfrm>
            <a:off x="2514600" y="1600200"/>
            <a:ext cx="3581400" cy="3581400"/>
          </a:xfrm>
          <a:prstGeom prst="rect">
            <a:avLst/>
          </a:prstGeom>
        </p:spPr>
      </p:pic>
      <p:pic>
        <p:nvPicPr>
          <p:cNvPr id="20" name="green check" descr="checkGREEN.png"/>
          <p:cNvPicPr>
            <a:picLocks noChangeAspect="1"/>
          </p:cNvPicPr>
          <p:nvPr/>
        </p:nvPicPr>
        <p:blipFill>
          <a:blip r:embed="rId12" cstate="email"/>
          <a:stretch>
            <a:fillRect/>
          </a:stretch>
        </p:blipFill>
        <p:spPr>
          <a:xfrm>
            <a:off x="3124200" y="1524000"/>
            <a:ext cx="3781837" cy="3581400"/>
          </a:xfrm>
          <a:prstGeom prst="rect">
            <a:avLst/>
          </a:prstGeom>
        </p:spPr>
      </p:pic>
      <p:pic>
        <p:nvPicPr>
          <p:cNvPr id="21" name="Ketchup packet" descr="ketchup packet.jpg"/>
          <p:cNvPicPr>
            <a:picLocks noChangeAspect="1"/>
          </p:cNvPicPr>
          <p:nvPr/>
        </p:nvPicPr>
        <p:blipFill>
          <a:blip r:embed="rId13" cstate="email"/>
          <a:stretch>
            <a:fillRect/>
          </a:stretch>
        </p:blipFill>
        <p:spPr>
          <a:xfrm>
            <a:off x="1981200" y="1447800"/>
            <a:ext cx="5257800" cy="5257800"/>
          </a:xfrm>
          <a:prstGeom prst="rect">
            <a:avLst/>
          </a:prstGeom>
        </p:spPr>
      </p:pic>
      <p:pic>
        <p:nvPicPr>
          <p:cNvPr id="23" name="graycheck" descr="checkGRAY.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67000" y="1219200"/>
            <a:ext cx="4879616" cy="4620997"/>
          </a:xfrm>
          <a:prstGeom prst="rect">
            <a:avLst/>
          </a:prstGeom>
        </p:spPr>
      </p:pic>
      <p:pic>
        <p:nvPicPr>
          <p:cNvPr id="24" name="Capri sun pouch" descr="caprisun.JPG"/>
          <p:cNvPicPr>
            <a:picLocks noChangeAspect="1"/>
          </p:cNvPicPr>
          <p:nvPr/>
        </p:nvPicPr>
        <p:blipFill>
          <a:blip r:embed="rId15" cstate="email"/>
          <a:stretch>
            <a:fillRect/>
          </a:stretch>
        </p:blipFill>
        <p:spPr>
          <a:xfrm>
            <a:off x="1905000" y="1371600"/>
            <a:ext cx="5334000" cy="5334000"/>
          </a:xfrm>
          <a:prstGeom prst="rect">
            <a:avLst/>
          </a:prstGeom>
        </p:spPr>
      </p:pic>
      <p:pic>
        <p:nvPicPr>
          <p:cNvPr id="25" name="graycheck" descr="checkGRAY.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438400" y="1371600"/>
            <a:ext cx="4827877" cy="4572000"/>
          </a:xfrm>
          <a:prstGeom prst="rect">
            <a:avLst/>
          </a:prstGeom>
        </p:spPr>
      </p:pic>
      <p:pic>
        <p:nvPicPr>
          <p:cNvPr id="28" name="pizza slice" descr="pizza.jpg"/>
          <p:cNvPicPr>
            <a:picLocks noChangeAspect="1"/>
          </p:cNvPicPr>
          <p:nvPr/>
        </p:nvPicPr>
        <p:blipFill>
          <a:blip r:embed="rId16" cstate="email"/>
          <a:stretch>
            <a:fillRect/>
          </a:stretch>
        </p:blipFill>
        <p:spPr>
          <a:xfrm>
            <a:off x="1524000" y="1600200"/>
            <a:ext cx="5715000" cy="3812977"/>
          </a:xfrm>
          <a:prstGeom prst="rect">
            <a:avLst/>
          </a:prstGeom>
        </p:spPr>
      </p:pic>
      <p:pic>
        <p:nvPicPr>
          <p:cNvPr id="29" name="browncheck" descr="checkBROWN.png"/>
          <p:cNvPicPr>
            <a:picLocks noChangeAspect="1"/>
          </p:cNvPicPr>
          <p:nvPr/>
        </p:nvPicPr>
        <p:blipFill>
          <a:blip r:embed="rId17" cstate="email"/>
          <a:stretch>
            <a:fillRect/>
          </a:stretch>
        </p:blipFill>
        <p:spPr>
          <a:xfrm>
            <a:off x="3200400" y="1828800"/>
            <a:ext cx="3505200" cy="3319425"/>
          </a:xfrm>
          <a:prstGeom prst="rect">
            <a:avLst/>
          </a:prstGeom>
        </p:spPr>
      </p:pic>
      <p:pic>
        <p:nvPicPr>
          <p:cNvPr id="31" name="graycheck" descr="checkGRAY.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67000" y="1295400"/>
            <a:ext cx="4747413" cy="4495800"/>
          </a:xfrm>
          <a:prstGeom prst="rect">
            <a:avLst/>
          </a:prstGeom>
        </p:spPr>
      </p:pic>
      <p:pic>
        <p:nvPicPr>
          <p:cNvPr id="34" name="Apple slices" descr="slicedapples.jpg"/>
          <p:cNvPicPr>
            <a:picLocks noChangeAspect="1"/>
          </p:cNvPicPr>
          <p:nvPr/>
        </p:nvPicPr>
        <p:blipFill>
          <a:blip r:embed="rId18" cstate="email"/>
          <a:stretch>
            <a:fillRect/>
          </a:stretch>
        </p:blipFill>
        <p:spPr>
          <a:xfrm>
            <a:off x="0" y="2133600"/>
            <a:ext cx="4724400" cy="3151175"/>
          </a:xfrm>
          <a:prstGeom prst="rect">
            <a:avLst/>
          </a:prstGeom>
        </p:spPr>
      </p:pic>
      <p:pic>
        <p:nvPicPr>
          <p:cNvPr id="35" name="browncheck" descr="checkBROWN.png"/>
          <p:cNvPicPr>
            <a:picLocks noChangeAspect="1"/>
          </p:cNvPicPr>
          <p:nvPr/>
        </p:nvPicPr>
        <p:blipFill>
          <a:blip r:embed="rId19" cstate="email"/>
          <a:stretch>
            <a:fillRect/>
          </a:stretch>
        </p:blipFill>
        <p:spPr>
          <a:xfrm>
            <a:off x="990600" y="2057400"/>
            <a:ext cx="2824791" cy="2675077"/>
          </a:xfrm>
          <a:prstGeom prst="rect">
            <a:avLst/>
          </a:prstGeom>
        </p:spPr>
      </p:pic>
      <p:pic>
        <p:nvPicPr>
          <p:cNvPr id="38" name="bluecheck" descr="checkBLUE.png"/>
          <p:cNvPicPr>
            <a:picLocks noChangeAspect="1"/>
          </p:cNvPicPr>
          <p:nvPr/>
        </p:nvPicPr>
        <p:blipFill>
          <a:blip r:embed="rId20" cstate="email"/>
          <a:stretch>
            <a:fillRect/>
          </a:stretch>
        </p:blipFill>
        <p:spPr>
          <a:xfrm>
            <a:off x="3581400" y="2590800"/>
            <a:ext cx="3048000" cy="2886456"/>
          </a:xfrm>
          <a:prstGeom prst="rect">
            <a:avLst/>
          </a:prstGeom>
        </p:spPr>
      </p:pic>
      <p:pic>
        <p:nvPicPr>
          <p:cNvPr id="41" name="Cookies" descr="cookies.jpg"/>
          <p:cNvPicPr>
            <a:picLocks noChangeAspect="1"/>
          </p:cNvPicPr>
          <p:nvPr/>
        </p:nvPicPr>
        <p:blipFill>
          <a:blip r:embed="rId21" cstate="email"/>
          <a:stretch>
            <a:fillRect/>
          </a:stretch>
        </p:blipFill>
        <p:spPr>
          <a:xfrm>
            <a:off x="244631" y="1828800"/>
            <a:ext cx="3854137" cy="2777756"/>
          </a:xfrm>
          <a:prstGeom prst="rect">
            <a:avLst/>
          </a:prstGeom>
        </p:spPr>
      </p:pic>
      <p:pic>
        <p:nvPicPr>
          <p:cNvPr id="42" name="browncheck" descr="checkBROWN.png"/>
          <p:cNvPicPr>
            <a:picLocks noChangeAspect="1"/>
          </p:cNvPicPr>
          <p:nvPr/>
        </p:nvPicPr>
        <p:blipFill>
          <a:blip r:embed="rId22" cstate="email"/>
          <a:stretch>
            <a:fillRect/>
          </a:stretch>
        </p:blipFill>
        <p:spPr>
          <a:xfrm>
            <a:off x="990600" y="1371600"/>
            <a:ext cx="3200400" cy="3030779"/>
          </a:xfrm>
          <a:prstGeom prst="rect">
            <a:avLst/>
          </a:prstGeom>
        </p:spPr>
      </p:pic>
      <p:pic>
        <p:nvPicPr>
          <p:cNvPr id="44" name="browncheck" descr="checkBROWN.png"/>
          <p:cNvPicPr>
            <a:picLocks noChangeAspect="1"/>
          </p:cNvPicPr>
          <p:nvPr/>
        </p:nvPicPr>
        <p:blipFill>
          <a:blip r:embed="rId23" cstate="email"/>
          <a:stretch>
            <a:fillRect/>
          </a:stretch>
        </p:blipFill>
        <p:spPr>
          <a:xfrm>
            <a:off x="3200400" y="1905000"/>
            <a:ext cx="3382388" cy="3203121"/>
          </a:xfrm>
          <a:prstGeom prst="rect">
            <a:avLst/>
          </a:prstGeom>
        </p:spPr>
      </p:pic>
      <p:pic>
        <p:nvPicPr>
          <p:cNvPr id="45" name="bluecheck" descr="checkBLUE.png"/>
          <p:cNvPicPr>
            <a:picLocks noChangeAspect="1"/>
          </p:cNvPicPr>
          <p:nvPr/>
        </p:nvPicPr>
        <p:blipFill>
          <a:blip r:embed="rId24" cstate="email"/>
          <a:stretch>
            <a:fillRect/>
          </a:stretch>
        </p:blipFill>
        <p:spPr>
          <a:xfrm>
            <a:off x="4267201" y="1382332"/>
            <a:ext cx="1676400" cy="1587551"/>
          </a:xfrm>
          <a:prstGeom prst="rect">
            <a:avLst/>
          </a:prstGeom>
        </p:spPr>
      </p:pic>
      <p:pic>
        <p:nvPicPr>
          <p:cNvPr id="36" name="Sandwich in bag" descr="sandwich in bag.png"/>
          <p:cNvPicPr>
            <a:picLocks noChangeAspect="1"/>
          </p:cNvPicPr>
          <p:nvPr/>
        </p:nvPicPr>
        <p:blipFill>
          <a:blip r:embed="rId25" cstate="email"/>
          <a:stretch>
            <a:fillRect/>
          </a:stretch>
        </p:blipFill>
        <p:spPr>
          <a:xfrm>
            <a:off x="2832779" y="1068324"/>
            <a:ext cx="3720422" cy="2436876"/>
          </a:xfrm>
          <a:prstGeom prst="rect">
            <a:avLst/>
          </a:prstGeom>
        </p:spPr>
      </p:pic>
      <p:pic>
        <p:nvPicPr>
          <p:cNvPr id="46" name="Ham and Cheese Sandwich" descr="sandwich.jpg"/>
          <p:cNvPicPr>
            <a:picLocks noChangeAspect="1"/>
          </p:cNvPicPr>
          <p:nvPr/>
        </p:nvPicPr>
        <p:blipFill>
          <a:blip r:embed="rId26" cstate="email">
            <a:clrChange>
              <a:clrFrom>
                <a:srgbClr val="FFFFFF"/>
              </a:clrFrom>
              <a:clrTo>
                <a:srgbClr val="FFFFFF">
                  <a:alpha val="0"/>
                </a:srgbClr>
              </a:clrTo>
            </a:clrChange>
          </a:blip>
          <a:stretch>
            <a:fillRect/>
          </a:stretch>
        </p:blipFill>
        <p:spPr>
          <a:xfrm>
            <a:off x="0" y="2819400"/>
            <a:ext cx="3200400" cy="1920240"/>
          </a:xfrm>
          <a:prstGeom prst="rect">
            <a:avLst/>
          </a:prstGeom>
        </p:spPr>
      </p:pic>
      <p:pic>
        <p:nvPicPr>
          <p:cNvPr id="48" name="browncheck" descr="checkBROWN.png"/>
          <p:cNvPicPr>
            <a:picLocks noChangeAspect="1"/>
          </p:cNvPicPr>
          <p:nvPr/>
        </p:nvPicPr>
        <p:blipFill>
          <a:blip r:embed="rId27" cstate="email"/>
          <a:stretch>
            <a:fillRect/>
          </a:stretch>
        </p:blipFill>
        <p:spPr>
          <a:xfrm>
            <a:off x="609600" y="1828800"/>
            <a:ext cx="2514600" cy="2381326"/>
          </a:xfrm>
          <a:prstGeom prst="rect">
            <a:avLst/>
          </a:prstGeom>
        </p:spPr>
      </p:pic>
      <p:sp>
        <p:nvSpPr>
          <p:cNvPr id="57" name="Title 1"/>
          <p:cNvSpPr txBox="1">
            <a:spLocks/>
          </p:cNvSpPr>
          <p:nvPr/>
        </p:nvSpPr>
        <p:spPr>
          <a:xfrm>
            <a:off x="990600" y="381000"/>
            <a:ext cx="7010400" cy="6858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Roboto" charset="0"/>
                <a:cs typeface="Roboto" charset="0"/>
              </a:rPr>
              <a:t>Sort It Out!</a:t>
            </a:r>
          </a:p>
        </p:txBody>
      </p:sp>
      <p:pic>
        <p:nvPicPr>
          <p:cNvPr id="54" name="Brown bin" descr="M:\IMAGES\organics-operations\SchoolCafeteriaSetup\re-sized\Brown-Bin_150x230.gif"/>
          <p:cNvPicPr>
            <a:picLocks noChangeAspect="1" noChangeArrowheads="1"/>
          </p:cNvPicPr>
          <p:nvPr/>
        </p:nvPicPr>
        <p:blipFill>
          <a:blip r:embed="rId2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5143156"/>
            <a:ext cx="1118377" cy="17148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
          <p:cNvPicPr>
            <a:picLocks noChangeAspect="1" noChangeArrowheads="1"/>
          </p:cNvPicPr>
          <p:nvPr/>
        </p:nvPicPr>
        <p:blipFill>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9800" y="4724400"/>
            <a:ext cx="926962" cy="1977327"/>
          </a:xfrm>
          <a:prstGeom prst="rect">
            <a:avLst/>
          </a:prstGeom>
          <a:noFill/>
          <a:ln w="9525">
            <a:noFill/>
            <a:miter lim="800000"/>
            <a:headEnd/>
            <a:tailEnd/>
          </a:ln>
        </p:spPr>
      </p:pic>
      <p:pic>
        <p:nvPicPr>
          <p:cNvPr id="59" name="Picture 6"/>
          <p:cNvPicPr>
            <a:picLocks noChangeAspect="1" noChangeArrowheads="1"/>
          </p:cNvPicPr>
          <p:nvPr/>
        </p:nvPicPr>
        <p:blipFill>
          <a:blip r:embed="rId3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0400" y="4648200"/>
            <a:ext cx="957858" cy="2019626"/>
          </a:xfrm>
          <a:prstGeom prst="rect">
            <a:avLst/>
          </a:prstGeom>
          <a:noFill/>
          <a:ln w="9525">
            <a:noFill/>
            <a:miter lim="800000"/>
            <a:headEnd/>
            <a:tailEnd/>
          </a:ln>
        </p:spPr>
      </p:pic>
      <p:pic>
        <p:nvPicPr>
          <p:cNvPr id="60" name="Picture 7"/>
          <p:cNvPicPr>
            <a:picLocks noChangeAspect="1" noChangeArrowheads="1"/>
          </p:cNvPicPr>
          <p:nvPr/>
        </p:nvPicPr>
        <p:blipFill>
          <a:blip r:embed="rId3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5638800"/>
            <a:ext cx="789338" cy="1050559"/>
          </a:xfrm>
          <a:prstGeom prst="rect">
            <a:avLst/>
          </a:prstGeom>
          <a:noFill/>
          <a:ln w="9525">
            <a:noFill/>
            <a:miter lim="800000"/>
            <a:headEnd/>
            <a:tailEnd/>
          </a:ln>
        </p:spPr>
      </p:pic>
      <p:pic>
        <p:nvPicPr>
          <p:cNvPr id="26" name="Capri sun straw" descr="orange straw.jpg"/>
          <p:cNvPicPr>
            <a:picLocks noChangeAspect="1"/>
          </p:cNvPicPr>
          <p:nvPr/>
        </p:nvPicPr>
        <p:blipFill>
          <a:blip r:embed="rId32" cstate="email"/>
          <a:srcRect/>
          <a:stretch>
            <a:fillRect/>
          </a:stretch>
        </p:blipFill>
        <p:spPr>
          <a:xfrm rot="599824">
            <a:off x="6627082" y="1224859"/>
            <a:ext cx="1553773" cy="3620762"/>
          </a:xfrm>
          <a:prstGeom prst="rect">
            <a:avLst/>
          </a:prstGeom>
        </p:spPr>
      </p:pic>
      <p:pic>
        <p:nvPicPr>
          <p:cNvPr id="27" name="blue check" descr="checkBLUE.png"/>
          <p:cNvPicPr>
            <a:picLocks noChangeAspect="1"/>
          </p:cNvPicPr>
          <p:nvPr/>
        </p:nvPicPr>
        <p:blipFill>
          <a:blip r:embed="rId33" cstate="email"/>
          <a:stretch>
            <a:fillRect/>
          </a:stretch>
        </p:blipFill>
        <p:spPr>
          <a:xfrm>
            <a:off x="6096000" y="2133600"/>
            <a:ext cx="2743200" cy="2597811"/>
          </a:xfrm>
          <a:prstGeom prst="rect">
            <a:avLst/>
          </a:prstGeom>
        </p:spPr>
      </p:pic>
      <p:pic>
        <p:nvPicPr>
          <p:cNvPr id="33" name="graycheck" descr="checkGRAY.png"/>
          <p:cNvPicPr>
            <a:picLocks noChangeAspect="1"/>
          </p:cNvPicPr>
          <p:nvPr/>
        </p:nvPicPr>
        <p:blipFill>
          <a:blip r:embed="rId34" cstate="email"/>
          <a:stretch>
            <a:fillRect/>
          </a:stretch>
        </p:blipFill>
        <p:spPr>
          <a:xfrm>
            <a:off x="4798910" y="1905000"/>
            <a:ext cx="4345090" cy="4114800"/>
          </a:xfrm>
          <a:prstGeom prst="rect">
            <a:avLst/>
          </a:prstGeom>
        </p:spPr>
      </p:pic>
      <p:pic>
        <p:nvPicPr>
          <p:cNvPr id="40" name="graycheck" descr="checkGRAY.png"/>
          <p:cNvPicPr>
            <a:picLocks noChangeAspect="1"/>
          </p:cNvPicPr>
          <p:nvPr/>
        </p:nvPicPr>
        <p:blipFill>
          <a:blip r:embed="rId35" cstate="email"/>
          <a:stretch>
            <a:fillRect/>
          </a:stretch>
        </p:blipFill>
        <p:spPr>
          <a:xfrm>
            <a:off x="4724400" y="1371600"/>
            <a:ext cx="4023231" cy="3810000"/>
          </a:xfrm>
          <a:prstGeom prst="rect">
            <a:avLst/>
          </a:prstGeom>
        </p:spPr>
      </p:pic>
      <p:pic>
        <p:nvPicPr>
          <p:cNvPr id="49" name="graycheck" descr="checkGRAY.png"/>
          <p:cNvPicPr>
            <a:picLocks noChangeAspect="1"/>
          </p:cNvPicPr>
          <p:nvPr/>
        </p:nvPicPr>
        <p:blipFill>
          <a:blip r:embed="rId36" cstate="email"/>
          <a:stretch>
            <a:fillRect/>
          </a:stretch>
        </p:blipFill>
        <p:spPr>
          <a:xfrm>
            <a:off x="5943600" y="2590800"/>
            <a:ext cx="2574868" cy="2438400"/>
          </a:xfrm>
          <a:prstGeom prst="rect">
            <a:avLst/>
          </a:prstGeom>
        </p:spPr>
      </p:pic>
    </p:spTree>
    <p:extLst>
      <p:ext uri="{BB962C8B-B14F-4D97-AF65-F5344CB8AC3E}">
        <p14:creationId xmlns:p14="http://schemas.microsoft.com/office/powerpoint/2010/main" val="7492053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6"/>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7"/>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2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9"/>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0"/>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32"/>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33"/>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34"/>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3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37"/>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8"/>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3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4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4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39"/>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40"/>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4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43"/>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44"/>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45"/>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36"/>
                                        </p:tgtEl>
                                        <p:attrNameLst>
                                          <p:attrName>style.visibility</p:attrName>
                                        </p:attrNameLst>
                                      </p:cBhvr>
                                      <p:to>
                                        <p:strVal val="visible"/>
                                      </p:to>
                                    </p:set>
                                  </p:childTnLst>
                                </p:cTn>
                              </p:par>
                              <p:par>
                                <p:cTn id="163" presetID="1" presetClass="exit" presetSubtype="0" fill="hold" nodeType="withEffect">
                                  <p:stCondLst>
                                    <p:cond delay="0"/>
                                  </p:stCondLst>
                                  <p:childTnLst>
                                    <p:set>
                                      <p:cBhvr>
                                        <p:cTn id="164" dur="1" fill="hold">
                                          <p:stCondLst>
                                            <p:cond delay="0"/>
                                          </p:stCondLst>
                                        </p:cTn>
                                        <p:tgtEl>
                                          <p:spTgt spid="45"/>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44"/>
                                        </p:tgtEl>
                                        <p:attrNameLst>
                                          <p:attrName>style.visibility</p:attrName>
                                        </p:attrNameLst>
                                      </p:cBhvr>
                                      <p:to>
                                        <p:strVal val="hidden"/>
                                      </p:to>
                                    </p:set>
                                  </p:childTnLst>
                                </p:cTn>
                              </p:par>
                              <p:par>
                                <p:cTn id="167" presetID="1" presetClass="exit" presetSubtype="0" fill="hold" nodeType="withEffect">
                                  <p:stCondLst>
                                    <p:cond delay="0"/>
                                  </p:stCondLst>
                                  <p:childTnLst>
                                    <p:set>
                                      <p:cBhvr>
                                        <p:cTn id="168" dur="1" fill="hold">
                                          <p:stCondLst>
                                            <p:cond delay="0"/>
                                          </p:stCondLst>
                                        </p:cTn>
                                        <p:tgtEl>
                                          <p:spTgt spid="43"/>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46"/>
                                        </p:tgtEl>
                                        <p:attrNameLst>
                                          <p:attrName>style.visibility</p:attrName>
                                        </p:attrNameLst>
                                      </p:cBhvr>
                                      <p:to>
                                        <p:strVal val="visible"/>
                                      </p:to>
                                    </p:set>
                                  </p:childTnLst>
                                </p:cTn>
                              </p:par>
                              <p:par>
                                <p:cTn id="173" presetID="0" presetClass="path" presetSubtype="0" accel="50000" decel="50000" fill="hold" nodeType="withEffect">
                                  <p:stCondLst>
                                    <p:cond delay="0"/>
                                  </p:stCondLst>
                                  <p:childTnLst>
                                    <p:animMotion origin="layout" path="M 0.26111 -0.23518 C 0.19722 -0.26064 0.13333 -0.28588 0.09166 -0.25 C 0.05 -0.21412 0.02639 -0.06203 0.01111 -0.02037 C -0.00417 0.0213 -0.00209 0.01065 3.33333E-6 -4.07407E-6 " pathEditMode="relative" rAng="0" ptsTypes="aaaA">
                                      <p:cBhvr>
                                        <p:cTn id="174" dur="2000" fill="hold"/>
                                        <p:tgtEl>
                                          <p:spTgt spid="46"/>
                                        </p:tgtEl>
                                        <p:attrNameLst>
                                          <p:attrName>ppt_x</p:attrName>
                                          <p:attrName>ppt_y</p:attrName>
                                        </p:attrNameLst>
                                      </p:cBhvr>
                                      <p:rCtr x="-13300" y="10300"/>
                                    </p:animMotion>
                                  </p:childTnLst>
                                </p:cTn>
                              </p:par>
                              <p:par>
                                <p:cTn id="175" presetID="1" presetClass="entr" presetSubtype="0" fill="hold" nodeType="withEffect">
                                  <p:stCondLst>
                                    <p:cond delay="0"/>
                                  </p:stCondLst>
                                  <p:childTnLst>
                                    <p:set>
                                      <p:cBhvr>
                                        <p:cTn id="176" dur="1" fill="hold">
                                          <p:stCondLst>
                                            <p:cond delay="0"/>
                                          </p:stCondLst>
                                        </p:cTn>
                                        <p:tgtEl>
                                          <p:spTgt spid="47"/>
                                        </p:tgtEl>
                                        <p:attrNameLst>
                                          <p:attrName>style.visibility</p:attrName>
                                        </p:attrNameLst>
                                      </p:cBhvr>
                                      <p:to>
                                        <p:strVal val="visible"/>
                                      </p:to>
                                    </p:set>
                                  </p:childTnLst>
                                </p:cTn>
                              </p:par>
                              <p:par>
                                <p:cTn id="177" presetID="0" presetClass="path" presetSubtype="0" accel="50000" decel="50000" fill="hold" nodeType="withEffect">
                                  <p:stCondLst>
                                    <p:cond delay="0"/>
                                  </p:stCondLst>
                                  <p:childTnLst>
                                    <p:animMotion origin="layout" path="M -0.18195 -0.23519 C -0.12084 -0.23356 -0.05955 -0.23171 -0.02917 -0.19259 C 0.00121 -0.15347 0.00052 -0.07685 2.22222E-6 1.48148E-6 " pathEditMode="relative" ptsTypes="aaA">
                                      <p:cBhvr>
                                        <p:cTn id="178" dur="2000" fill="hold"/>
                                        <p:tgtEl>
                                          <p:spTgt spid="47"/>
                                        </p:tgtEl>
                                        <p:attrNameLst>
                                          <p:attrName>ppt_x</p:attrName>
                                          <p:attrName>ppt_y</p:attrName>
                                        </p:attrNameLst>
                                      </p:cBhvr>
                                    </p:animMotion>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48"/>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E4A8CDB-E145-4567-BE0A-C0C7D295682D}"/>
              </a:ext>
            </a:extLst>
          </p:cNvPr>
          <p:cNvGrpSpPr/>
          <p:nvPr/>
        </p:nvGrpSpPr>
        <p:grpSpPr>
          <a:xfrm>
            <a:off x="3984738" y="640304"/>
            <a:ext cx="1932384" cy="3059123"/>
            <a:chOff x="3314823" y="643974"/>
            <a:chExt cx="1371904" cy="2171837"/>
          </a:xfrm>
        </p:grpSpPr>
        <p:pic>
          <p:nvPicPr>
            <p:cNvPr id="3" name="Picture 2">
              <a:extLst>
                <a:ext uri="{FF2B5EF4-FFF2-40B4-BE49-F238E27FC236}">
                  <a16:creationId xmlns:a16="http://schemas.microsoft.com/office/drawing/2014/main" id="{6D51B088-9381-4096-AEA7-305DDF6223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4823" y="643974"/>
              <a:ext cx="1302609" cy="2171837"/>
            </a:xfrm>
            <a:prstGeom prst="rect">
              <a:avLst/>
            </a:prstGeom>
          </p:spPr>
        </p:pic>
        <p:pic>
          <p:nvPicPr>
            <p:cNvPr id="18" name="Picture 17">
              <a:extLst>
                <a:ext uri="{FF2B5EF4-FFF2-40B4-BE49-F238E27FC236}">
                  <a16:creationId xmlns:a16="http://schemas.microsoft.com/office/drawing/2014/main" id="{A5ADB30A-A8D7-4D50-86CD-CDE3F57E22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6134" y="1161280"/>
              <a:ext cx="1300593" cy="1300593"/>
            </a:xfrm>
            <a:prstGeom prst="rect">
              <a:avLst/>
            </a:prstGeom>
          </p:spPr>
        </p:pic>
      </p:grpSp>
      <p:grpSp>
        <p:nvGrpSpPr>
          <p:cNvPr id="22" name="Group 21">
            <a:extLst>
              <a:ext uri="{FF2B5EF4-FFF2-40B4-BE49-F238E27FC236}">
                <a16:creationId xmlns:a16="http://schemas.microsoft.com/office/drawing/2014/main" id="{5BC3E31C-8ACE-42BA-9473-8EA5A7D0B89F}"/>
              </a:ext>
            </a:extLst>
          </p:cNvPr>
          <p:cNvGrpSpPr/>
          <p:nvPr/>
        </p:nvGrpSpPr>
        <p:grpSpPr>
          <a:xfrm>
            <a:off x="755819" y="3142663"/>
            <a:ext cx="4529512" cy="2638707"/>
            <a:chOff x="765758" y="2954959"/>
            <a:chExt cx="4529512" cy="2638707"/>
          </a:xfrm>
        </p:grpSpPr>
        <p:pic>
          <p:nvPicPr>
            <p:cNvPr id="12" name="Picture 11" descr="A close up of a logo&#10;&#10;Description generated with high confidence">
              <a:extLst>
                <a:ext uri="{FF2B5EF4-FFF2-40B4-BE49-F238E27FC236}">
                  <a16:creationId xmlns:a16="http://schemas.microsoft.com/office/drawing/2014/main" id="{1C5891D4-0CCE-4085-9497-ED6FAB4AAC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758" y="2954959"/>
              <a:ext cx="4529512" cy="2638707"/>
            </a:xfrm>
            <a:prstGeom prst="rect">
              <a:avLst/>
            </a:prstGeom>
          </p:spPr>
        </p:pic>
        <p:pic>
          <p:nvPicPr>
            <p:cNvPr id="21" name="Picture 20">
              <a:extLst>
                <a:ext uri="{FF2B5EF4-FFF2-40B4-BE49-F238E27FC236}">
                  <a16:creationId xmlns:a16="http://schemas.microsoft.com/office/drawing/2014/main" id="{F0D0B45E-8583-4E43-A1CB-69E56EABF9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9921" y="3375351"/>
              <a:ext cx="1300593" cy="1300593"/>
            </a:xfrm>
            <a:prstGeom prst="rect">
              <a:avLst/>
            </a:prstGeom>
          </p:spPr>
        </p:pic>
      </p:grpSp>
      <p:grpSp>
        <p:nvGrpSpPr>
          <p:cNvPr id="26" name="Group 25">
            <a:extLst>
              <a:ext uri="{FF2B5EF4-FFF2-40B4-BE49-F238E27FC236}">
                <a16:creationId xmlns:a16="http://schemas.microsoft.com/office/drawing/2014/main" id="{0F0A51A6-7F06-4836-AE63-E23CC74185A4}"/>
              </a:ext>
            </a:extLst>
          </p:cNvPr>
          <p:cNvGrpSpPr/>
          <p:nvPr/>
        </p:nvGrpSpPr>
        <p:grpSpPr>
          <a:xfrm>
            <a:off x="5664853" y="3767521"/>
            <a:ext cx="3396205" cy="2526003"/>
            <a:chOff x="5664853" y="3767521"/>
            <a:chExt cx="3396205" cy="2526003"/>
          </a:xfrm>
        </p:grpSpPr>
        <p:pic>
          <p:nvPicPr>
            <p:cNvPr id="15" name="Picture 14">
              <a:extLst>
                <a:ext uri="{FF2B5EF4-FFF2-40B4-BE49-F238E27FC236}">
                  <a16:creationId xmlns:a16="http://schemas.microsoft.com/office/drawing/2014/main" id="{2A6CD012-F033-4209-BB49-320D455186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64853" y="3767521"/>
              <a:ext cx="3396205" cy="2526003"/>
            </a:xfrm>
            <a:prstGeom prst="rect">
              <a:avLst/>
            </a:prstGeom>
          </p:spPr>
        </p:pic>
        <p:pic>
          <p:nvPicPr>
            <p:cNvPr id="25" name="Picture 24">
              <a:extLst>
                <a:ext uri="{FF2B5EF4-FFF2-40B4-BE49-F238E27FC236}">
                  <a16:creationId xmlns:a16="http://schemas.microsoft.com/office/drawing/2014/main" id="{144DA70A-8BE2-455F-A715-584F724D75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12658" y="4310374"/>
              <a:ext cx="1300593" cy="1300593"/>
            </a:xfrm>
            <a:prstGeom prst="rect">
              <a:avLst/>
            </a:prstGeom>
          </p:spPr>
        </p:pic>
      </p:grpSp>
      <p:sp>
        <p:nvSpPr>
          <p:cNvPr id="2" name="Rectangle 1">
            <a:extLst>
              <a:ext uri="{FF2B5EF4-FFF2-40B4-BE49-F238E27FC236}">
                <a16:creationId xmlns:a16="http://schemas.microsoft.com/office/drawing/2014/main" id="{F107ECA0-62D8-44B5-870C-D6E550FC7C05}"/>
              </a:ext>
            </a:extLst>
          </p:cNvPr>
          <p:cNvSpPr/>
          <p:nvPr/>
        </p:nvSpPr>
        <p:spPr>
          <a:xfrm>
            <a:off x="713331" y="543801"/>
            <a:ext cx="4572000" cy="132343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FDFD"/>
                </a:solidFill>
                <a:effectLst/>
                <a:uLnTx/>
                <a:uFillTx/>
                <a:latin typeface="Helvetica Neue"/>
                <a:ea typeface="+mn-ea"/>
                <a:cs typeface="+mn-cs"/>
              </a:rPr>
              <a:t>Green Bin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FDFD"/>
                </a:solidFill>
                <a:effectLst/>
                <a:uLnTx/>
                <a:uFillTx/>
                <a:latin typeface="Helvetica Neue"/>
                <a:ea typeface="+mn-ea"/>
                <a:cs typeface="+mn-cs"/>
              </a:rPr>
              <a:t>Don’ts</a:t>
            </a:r>
          </a:p>
        </p:txBody>
      </p:sp>
    </p:spTree>
    <p:extLst>
      <p:ext uri="{BB962C8B-B14F-4D97-AF65-F5344CB8AC3E}">
        <p14:creationId xmlns:p14="http://schemas.microsoft.com/office/powerpoint/2010/main" val="170563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4A9832C-293B-4EB8-9E8B-64767EB9E4C0}"/>
              </a:ext>
            </a:extLst>
          </p:cNvPr>
          <p:cNvGrpSpPr/>
          <p:nvPr/>
        </p:nvGrpSpPr>
        <p:grpSpPr>
          <a:xfrm>
            <a:off x="3024260" y="1114598"/>
            <a:ext cx="2071747" cy="3073940"/>
            <a:chOff x="1190910" y="846307"/>
            <a:chExt cx="2071747" cy="3073940"/>
          </a:xfrm>
        </p:grpSpPr>
        <p:pic>
          <p:nvPicPr>
            <p:cNvPr id="3" name="Picture 2">
              <a:extLst>
                <a:ext uri="{FF2B5EF4-FFF2-40B4-BE49-F238E27FC236}">
                  <a16:creationId xmlns:a16="http://schemas.microsoft.com/office/drawing/2014/main" id="{33531CF2-B0CD-4545-BC95-8C3042945F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910" y="846307"/>
              <a:ext cx="2071747" cy="3073940"/>
            </a:xfrm>
            <a:prstGeom prst="rect">
              <a:avLst/>
            </a:prstGeom>
          </p:spPr>
        </p:pic>
        <p:pic>
          <p:nvPicPr>
            <p:cNvPr id="8" name="Picture 7">
              <a:extLst>
                <a:ext uri="{FF2B5EF4-FFF2-40B4-BE49-F238E27FC236}">
                  <a16:creationId xmlns:a16="http://schemas.microsoft.com/office/drawing/2014/main" id="{A46523D4-FB94-4F76-88BF-05B7DD5299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64640" y="1849120"/>
              <a:ext cx="1507229" cy="1507229"/>
            </a:xfrm>
            <a:prstGeom prst="rect">
              <a:avLst/>
            </a:prstGeom>
          </p:spPr>
        </p:pic>
      </p:grpSp>
      <p:grpSp>
        <p:nvGrpSpPr>
          <p:cNvPr id="10" name="Group 9">
            <a:extLst>
              <a:ext uri="{FF2B5EF4-FFF2-40B4-BE49-F238E27FC236}">
                <a16:creationId xmlns:a16="http://schemas.microsoft.com/office/drawing/2014/main" id="{6CB90113-E96C-4F8A-BF33-C5A1A15BDD9A}"/>
              </a:ext>
            </a:extLst>
          </p:cNvPr>
          <p:cNvGrpSpPr/>
          <p:nvPr/>
        </p:nvGrpSpPr>
        <p:grpSpPr>
          <a:xfrm>
            <a:off x="5595819" y="504294"/>
            <a:ext cx="3468631" cy="2704706"/>
            <a:chOff x="4724652" y="1160677"/>
            <a:chExt cx="3468631" cy="2704706"/>
          </a:xfrm>
        </p:grpSpPr>
        <p:pic>
          <p:nvPicPr>
            <p:cNvPr id="5" name="Picture 4" descr="A picture containing writing implement, sitting&#10;&#10;Description generated with high confidence">
              <a:extLst>
                <a:ext uri="{FF2B5EF4-FFF2-40B4-BE49-F238E27FC236}">
                  <a16:creationId xmlns:a16="http://schemas.microsoft.com/office/drawing/2014/main" id="{E8A4CEE4-F06F-4BF7-B613-F0B7F6E78F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4652" y="1160677"/>
              <a:ext cx="3468631" cy="2704706"/>
            </a:xfrm>
            <a:prstGeom prst="rect">
              <a:avLst/>
            </a:prstGeom>
          </p:spPr>
        </p:pic>
        <p:pic>
          <p:nvPicPr>
            <p:cNvPr id="14" name="Picture 13">
              <a:extLst>
                <a:ext uri="{FF2B5EF4-FFF2-40B4-BE49-F238E27FC236}">
                  <a16:creationId xmlns:a16="http://schemas.microsoft.com/office/drawing/2014/main" id="{40B21C9B-DFFC-4726-9C51-5CFF9BAF60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69234" y="1597061"/>
              <a:ext cx="1831939" cy="1831939"/>
            </a:xfrm>
            <a:prstGeom prst="rect">
              <a:avLst/>
            </a:prstGeom>
          </p:spPr>
        </p:pic>
      </p:grpSp>
      <p:grpSp>
        <p:nvGrpSpPr>
          <p:cNvPr id="16" name="Group 15">
            <a:extLst>
              <a:ext uri="{FF2B5EF4-FFF2-40B4-BE49-F238E27FC236}">
                <a16:creationId xmlns:a16="http://schemas.microsoft.com/office/drawing/2014/main" id="{BF941185-B0D7-47E7-A42F-45C06680684F}"/>
              </a:ext>
            </a:extLst>
          </p:cNvPr>
          <p:cNvGrpSpPr/>
          <p:nvPr/>
        </p:nvGrpSpPr>
        <p:grpSpPr>
          <a:xfrm>
            <a:off x="4140001" y="2914056"/>
            <a:ext cx="3907448" cy="3907448"/>
            <a:chOff x="2465625" y="2478089"/>
            <a:chExt cx="3907448" cy="3907448"/>
          </a:xfrm>
        </p:grpSpPr>
        <p:pic>
          <p:nvPicPr>
            <p:cNvPr id="12" name="Picture 11">
              <a:extLst>
                <a:ext uri="{FF2B5EF4-FFF2-40B4-BE49-F238E27FC236}">
                  <a16:creationId xmlns:a16="http://schemas.microsoft.com/office/drawing/2014/main" id="{B312D228-D18D-40E3-B953-668708F84B6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65625" y="2478089"/>
              <a:ext cx="3907448" cy="3907448"/>
            </a:xfrm>
            <a:prstGeom prst="rect">
              <a:avLst/>
            </a:prstGeom>
          </p:spPr>
        </p:pic>
        <p:pic>
          <p:nvPicPr>
            <p:cNvPr id="18" name="Picture 17">
              <a:extLst>
                <a:ext uri="{FF2B5EF4-FFF2-40B4-BE49-F238E27FC236}">
                  <a16:creationId xmlns:a16="http://schemas.microsoft.com/office/drawing/2014/main" id="{87FEBE9A-9A55-41D3-AA18-DBBA3A45A8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65734" y="3675566"/>
              <a:ext cx="1507229" cy="1507229"/>
            </a:xfrm>
            <a:prstGeom prst="rect">
              <a:avLst/>
            </a:prstGeom>
          </p:spPr>
        </p:pic>
      </p:grpSp>
      <p:grpSp>
        <p:nvGrpSpPr>
          <p:cNvPr id="23" name="Group 22">
            <a:extLst>
              <a:ext uri="{FF2B5EF4-FFF2-40B4-BE49-F238E27FC236}">
                <a16:creationId xmlns:a16="http://schemas.microsoft.com/office/drawing/2014/main" id="{B363E776-7C27-477A-93D0-6CAA4E3BA32A}"/>
              </a:ext>
            </a:extLst>
          </p:cNvPr>
          <p:cNvGrpSpPr/>
          <p:nvPr/>
        </p:nvGrpSpPr>
        <p:grpSpPr>
          <a:xfrm>
            <a:off x="1078138" y="3648528"/>
            <a:ext cx="2143363" cy="2143363"/>
            <a:chOff x="1078138" y="3648528"/>
            <a:chExt cx="2143363" cy="2143363"/>
          </a:xfrm>
        </p:grpSpPr>
        <p:pic>
          <p:nvPicPr>
            <p:cNvPr id="21" name="Picture 20" descr="A picture containing object&#10;&#10;Description generated with high confidence">
              <a:extLst>
                <a:ext uri="{FF2B5EF4-FFF2-40B4-BE49-F238E27FC236}">
                  <a16:creationId xmlns:a16="http://schemas.microsoft.com/office/drawing/2014/main" id="{5714E8B3-798C-4071-A1D2-64FE1FA334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8138" y="3648528"/>
              <a:ext cx="2143363" cy="2143363"/>
            </a:xfrm>
            <a:prstGeom prst="rect">
              <a:avLst/>
            </a:prstGeom>
          </p:spPr>
        </p:pic>
        <p:pic>
          <p:nvPicPr>
            <p:cNvPr id="22" name="Picture 21">
              <a:extLst>
                <a:ext uri="{FF2B5EF4-FFF2-40B4-BE49-F238E27FC236}">
                  <a16:creationId xmlns:a16="http://schemas.microsoft.com/office/drawing/2014/main" id="{3A30508C-D451-4393-B6D7-5377A2F5FD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9503" y="4089571"/>
              <a:ext cx="1507229" cy="1507229"/>
            </a:xfrm>
            <a:prstGeom prst="rect">
              <a:avLst/>
            </a:prstGeom>
          </p:spPr>
        </p:pic>
      </p:grpSp>
      <p:sp>
        <p:nvSpPr>
          <p:cNvPr id="15" name="Rectangle 14">
            <a:extLst>
              <a:ext uri="{FF2B5EF4-FFF2-40B4-BE49-F238E27FC236}">
                <a16:creationId xmlns:a16="http://schemas.microsoft.com/office/drawing/2014/main" id="{E54C1E80-9A8F-4EBB-9183-DB328D49A150}"/>
              </a:ext>
            </a:extLst>
          </p:cNvPr>
          <p:cNvSpPr/>
          <p:nvPr/>
        </p:nvSpPr>
        <p:spPr>
          <a:xfrm>
            <a:off x="676291" y="555081"/>
            <a:ext cx="4572000" cy="132343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FDFD"/>
                </a:solidFill>
                <a:effectLst/>
                <a:uLnTx/>
                <a:uFillTx/>
                <a:latin typeface="Helvetica Neue"/>
                <a:ea typeface="+mn-ea"/>
                <a:cs typeface="+mn-cs"/>
              </a:rPr>
              <a:t>Blue Bin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FDFD"/>
                </a:solidFill>
                <a:effectLst/>
                <a:uLnTx/>
                <a:uFillTx/>
                <a:latin typeface="Helvetica Neue"/>
                <a:ea typeface="+mn-ea"/>
                <a:cs typeface="+mn-cs"/>
              </a:rPr>
              <a:t>Don’ts</a:t>
            </a:r>
          </a:p>
        </p:txBody>
      </p:sp>
    </p:spTree>
    <p:extLst>
      <p:ext uri="{BB962C8B-B14F-4D97-AF65-F5344CB8AC3E}">
        <p14:creationId xmlns:p14="http://schemas.microsoft.com/office/powerpoint/2010/main" val="307013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nyenvironmentreport.com/wp-content/uploads/2015/04/NYER42215_2-762x478.jpg"/>
          <p:cNvPicPr>
            <a:picLocks noChangeAspect="1" noChangeArrowheads="1"/>
          </p:cNvPicPr>
          <p:nvPr/>
        </p:nvPicPr>
        <p:blipFill>
          <a:blip r:embed="rId3" cstate="screen"/>
          <a:srcRect/>
          <a:stretch>
            <a:fillRect/>
          </a:stretch>
        </p:blipFill>
        <p:spPr bwMode="auto">
          <a:xfrm>
            <a:off x="205273" y="457200"/>
            <a:ext cx="3845068" cy="5105400"/>
          </a:xfrm>
          <a:prstGeom prst="rect">
            <a:avLst/>
          </a:prstGeom>
          <a:ln>
            <a:noFill/>
          </a:ln>
          <a:effectLst>
            <a:outerShdw blurRad="190500" algn="tl" rotWithShape="0">
              <a:srgbClr val="000000">
                <a:alpha val="70000"/>
              </a:srgbClr>
            </a:outerShdw>
          </a:effectLst>
        </p:spPr>
      </p:pic>
      <p:pic>
        <p:nvPicPr>
          <p:cNvPr id="7" name="Picture 3"/>
          <p:cNvPicPr>
            <a:picLocks noChangeAspect="1" noChangeArrowheads="1"/>
          </p:cNvPicPr>
          <p:nvPr/>
        </p:nvPicPr>
        <p:blipFill>
          <a:blip r:embed="rId4" cstate="screen"/>
          <a:srcRect/>
          <a:stretch>
            <a:fillRect/>
          </a:stretch>
        </p:blipFill>
        <p:spPr bwMode="auto">
          <a:xfrm>
            <a:off x="4243873" y="457200"/>
            <a:ext cx="4595327" cy="2145983"/>
          </a:xfrm>
          <a:prstGeom prst="rect">
            <a:avLst/>
          </a:prstGeom>
          <a:ln>
            <a:noFill/>
          </a:ln>
          <a:effectLst>
            <a:outerShdw blurRad="190500" algn="tl" rotWithShape="0">
              <a:srgbClr val="000000">
                <a:alpha val="70000"/>
              </a:srgbClr>
            </a:outerShdw>
          </a:effectLst>
        </p:spPr>
      </p:pic>
      <p:pic>
        <p:nvPicPr>
          <p:cNvPr id="8" name="Picture 5" descr="http://www1.nyc.gov/assets/dsny/img/0X30truck.jpg"/>
          <p:cNvPicPr>
            <a:picLocks noChangeAspect="1" noChangeArrowheads="1"/>
          </p:cNvPicPr>
          <p:nvPr/>
        </p:nvPicPr>
        <p:blipFill>
          <a:blip r:embed="rId5" cstate="screen"/>
          <a:srcRect/>
          <a:stretch>
            <a:fillRect/>
          </a:stretch>
        </p:blipFill>
        <p:spPr bwMode="auto">
          <a:xfrm>
            <a:off x="4243873" y="2895600"/>
            <a:ext cx="4658638" cy="2651840"/>
          </a:xfrm>
          <a:prstGeom prst="rect">
            <a:avLst/>
          </a:prstGeom>
          <a:ln>
            <a:noFill/>
          </a:ln>
          <a:effectLst>
            <a:outerShdw blurRad="190500" algn="tl" rotWithShape="0">
              <a:srgbClr val="000000">
                <a:alpha val="70000"/>
              </a:srgbClr>
            </a:outerShdw>
          </a:effectLst>
        </p:spPr>
      </p:pic>
      <p:pic>
        <p:nvPicPr>
          <p:cNvPr id="9" name="Shape 66" descr="ZWschools.jpg"/>
          <p:cNvPicPr preferRelativeResize="0"/>
          <p:nvPr/>
        </p:nvPicPr>
        <p:blipFill>
          <a:blip r:embed="rId6" cstate="email">
            <a:alphaModFix/>
          </a:blip>
          <a:stretch>
            <a:fillRect/>
          </a:stretch>
        </p:blipFill>
        <p:spPr>
          <a:xfrm>
            <a:off x="76200" y="5715000"/>
            <a:ext cx="5410200" cy="99060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6DBB2045-F2CA-4478-B088-D8FDD249F3B1}"/>
              </a:ext>
            </a:extLst>
          </p:cNvPr>
          <p:cNvSpPr/>
          <p:nvPr/>
        </p:nvSpPr>
        <p:spPr>
          <a:xfrm>
            <a:off x="3264682" y="4681970"/>
            <a:ext cx="6047393" cy="6038504"/>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3">
            <a:extLst>
              <a:ext uri="{FF2B5EF4-FFF2-40B4-BE49-F238E27FC236}">
                <a16:creationId xmlns:a16="http://schemas.microsoft.com/office/drawing/2014/main" id="{D2587B4C-A0C8-4A67-9771-2482AC5B6EE3}"/>
              </a:ext>
            </a:extLst>
          </p:cNvPr>
          <p:cNvSpPr txBox="1">
            <a:spLocks/>
          </p:cNvSpPr>
          <p:nvPr/>
        </p:nvSpPr>
        <p:spPr>
          <a:xfrm>
            <a:off x="385622" y="463056"/>
            <a:ext cx="7031177" cy="14673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highlight>
                  <a:srgbClr val="808080"/>
                </a:highlight>
                <a:uLnTx/>
                <a:uFillTx/>
                <a:latin typeface="Helvetica Neue"/>
                <a:ea typeface="+mn-ea"/>
                <a:cs typeface="+mn-cs"/>
              </a:rPr>
              <a:t>What Goes in My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highlight>
                  <a:srgbClr val="808080"/>
                </a:highlight>
                <a:uLnTx/>
                <a:uFillTx/>
                <a:latin typeface="Helvetica Neue"/>
                <a:ea typeface="+mn-ea"/>
                <a:cs typeface="+mn-cs"/>
              </a:rPr>
              <a:t>Trash Bin?</a:t>
            </a:r>
          </a:p>
        </p:txBody>
      </p:sp>
      <p:sp>
        <p:nvSpPr>
          <p:cNvPr id="17" name="Rectangle: Rounded Corners 16">
            <a:extLst>
              <a:ext uri="{FF2B5EF4-FFF2-40B4-BE49-F238E27FC236}">
                <a16:creationId xmlns:a16="http://schemas.microsoft.com/office/drawing/2014/main" id="{7C2E4A65-A2E9-4CB3-AD2F-96A3830E9B33}"/>
              </a:ext>
            </a:extLst>
          </p:cNvPr>
          <p:cNvSpPr/>
          <p:nvPr/>
        </p:nvSpPr>
        <p:spPr>
          <a:xfrm>
            <a:off x="629542" y="2102865"/>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Soft Plastics</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B6D349A-AACB-483A-9DB3-4102810FF59A}"/>
              </a:ext>
            </a:extLst>
          </p:cNvPr>
          <p:cNvGrpSpPr/>
          <p:nvPr/>
        </p:nvGrpSpPr>
        <p:grpSpPr>
          <a:xfrm>
            <a:off x="4299824" y="2062295"/>
            <a:ext cx="4516026" cy="4221923"/>
            <a:chOff x="4180727" y="1977442"/>
            <a:chExt cx="4516026" cy="4221923"/>
          </a:xfrm>
        </p:grpSpPr>
        <p:pic>
          <p:nvPicPr>
            <p:cNvPr id="8" name="Shape 235" descr="IMG_0406.JPG">
              <a:extLst>
                <a:ext uri="{FF2B5EF4-FFF2-40B4-BE49-F238E27FC236}">
                  <a16:creationId xmlns:a16="http://schemas.microsoft.com/office/drawing/2014/main" id="{6AEC0937-1687-4001-9CC0-39CB02553B4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0727" y="1977442"/>
              <a:ext cx="4516026" cy="4221923"/>
            </a:xfrm>
            <a:prstGeom prst="rect">
              <a:avLst/>
            </a:prstGeom>
            <a:noFill/>
            <a:ln w="76200" cap="flat" cmpd="sng">
              <a:solidFill>
                <a:schemeClr val="bg1"/>
              </a:solidFill>
              <a:prstDash val="solid"/>
              <a:round/>
              <a:headEnd type="none" w="med" len="med"/>
              <a:tailEnd type="none" w="med" len="med"/>
            </a:ln>
          </p:spPr>
        </p:pic>
        <p:sp>
          <p:nvSpPr>
            <p:cNvPr id="9" name="Rectangle: Rounded Corners 8">
              <a:extLst>
                <a:ext uri="{FF2B5EF4-FFF2-40B4-BE49-F238E27FC236}">
                  <a16:creationId xmlns:a16="http://schemas.microsoft.com/office/drawing/2014/main" id="{B4CA6489-E5C2-4C2F-B3D4-D9652C89C821}"/>
                </a:ext>
              </a:extLst>
            </p:cNvPr>
            <p:cNvSpPr/>
            <p:nvPr/>
          </p:nvSpPr>
          <p:spPr>
            <a:xfrm>
              <a:off x="4684778" y="2018012"/>
              <a:ext cx="1279074" cy="400570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Rounded Corners 9">
            <a:extLst>
              <a:ext uri="{FF2B5EF4-FFF2-40B4-BE49-F238E27FC236}">
                <a16:creationId xmlns:a16="http://schemas.microsoft.com/office/drawing/2014/main" id="{1DBC3116-7DF0-4D3B-A7FB-6695CD736A39}"/>
              </a:ext>
            </a:extLst>
          </p:cNvPr>
          <p:cNvSpPr/>
          <p:nvPr/>
        </p:nvSpPr>
        <p:spPr>
          <a:xfrm>
            <a:off x="629542" y="2920358"/>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Chip Bags</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ACA8BC9F-D849-4D23-BF63-88B99F105C2A}"/>
              </a:ext>
            </a:extLst>
          </p:cNvPr>
          <p:cNvSpPr/>
          <p:nvPr/>
        </p:nvSpPr>
        <p:spPr>
          <a:xfrm>
            <a:off x="629542" y="3737851"/>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E7E6E6">
                    <a:lumMod val="50000"/>
                  </a:srgbClr>
                </a:solidFill>
                <a:latin typeface="Helvetica Neue"/>
                <a:cs typeface="Arial" pitchFamily="34" charset="0"/>
              </a:rPr>
              <a:t>Plastic Wrappers</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63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08A30BBA-1450-4514-AF5F-603B14F1821E}"/>
              </a:ext>
            </a:extLst>
          </p:cNvPr>
          <p:cNvSpPr txBox="1">
            <a:spLocks/>
          </p:cNvSpPr>
          <p:nvPr/>
        </p:nvSpPr>
        <p:spPr>
          <a:xfrm>
            <a:off x="731353" y="2695328"/>
            <a:ext cx="7031177" cy="14673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Helvetica Neue"/>
                <a:ea typeface="+mn-ea"/>
                <a:cs typeface="+mn-cs"/>
              </a:rPr>
              <a:t>NO RECYCLABLES IN THE </a:t>
            </a:r>
            <a:r>
              <a:rPr lang="en-US" sz="4400" b="1" dirty="0">
                <a:solidFill>
                  <a:prstClr val="white"/>
                </a:solidFill>
                <a:latin typeface="Helvetica Neue"/>
              </a:rPr>
              <a:t>TRASH</a:t>
            </a:r>
            <a:r>
              <a:rPr kumimoji="0" lang="en-US" sz="4400" b="1" i="0" u="none" strike="noStrike" kern="1200" cap="none" spc="0" normalizeH="0" baseline="0" noProof="0" dirty="0">
                <a:ln>
                  <a:noFill/>
                </a:ln>
                <a:solidFill>
                  <a:prstClr val="white"/>
                </a:solidFill>
                <a:effectLst/>
                <a:uLnTx/>
                <a:uFillTx/>
                <a:latin typeface="Helvetica Neue"/>
                <a:ea typeface="+mn-ea"/>
                <a:cs typeface="+mn-cs"/>
              </a:rPr>
              <a:t> BIN</a:t>
            </a:r>
          </a:p>
        </p:txBody>
      </p:sp>
      <p:pic>
        <p:nvPicPr>
          <p:cNvPr id="4" name="Picture 3">
            <a:extLst>
              <a:ext uri="{FF2B5EF4-FFF2-40B4-BE49-F238E27FC236}">
                <a16:creationId xmlns:a16="http://schemas.microsoft.com/office/drawing/2014/main" id="{BD322411-0AD9-4AA2-99E5-ECA54382CE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1353" y="727246"/>
            <a:ext cx="1507229" cy="1507229"/>
          </a:xfrm>
          <a:prstGeom prst="rect">
            <a:avLst/>
          </a:prstGeom>
        </p:spPr>
      </p:pic>
    </p:spTree>
    <p:extLst>
      <p:ext uri="{BB962C8B-B14F-4D97-AF65-F5344CB8AC3E}">
        <p14:creationId xmlns:p14="http://schemas.microsoft.com/office/powerpoint/2010/main" val="334037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p:cNvGrpSpPr/>
          <p:nvPr/>
        </p:nvGrpSpPr>
        <p:grpSpPr>
          <a:xfrm>
            <a:off x="4572000" y="457200"/>
            <a:ext cx="4257974" cy="2667000"/>
            <a:chOff x="4572000" y="457200"/>
            <a:chExt cx="4257974" cy="2667000"/>
          </a:xfrm>
        </p:grpSpPr>
        <p:pic>
          <p:nvPicPr>
            <p:cNvPr id="11" name="Mine 2.jpg" descr="/Users/jackiejunttonen/Desktop/PS 16/Natural Resources/Mine 2.jpg"/>
            <p:cNvPicPr>
              <a:picLocks noChangeAspect="1"/>
            </p:cNvPicPr>
            <p:nvPr/>
          </p:nvPicPr>
          <p:blipFill>
            <a:blip r:embed="rId3" r:link="rId4" cstate="screen">
              <a:lum bright="-10000"/>
              <a:extLst>
                <a:ext uri="{28A0092B-C50C-407E-A947-70E740481C1C}">
                  <a14:useLocalDpi xmlns:a14="http://schemas.microsoft.com/office/drawing/2010/main"/>
                </a:ext>
              </a:extLst>
            </a:blip>
            <a:srcRect/>
            <a:stretch>
              <a:fillRect/>
            </a:stretch>
          </p:blipFill>
          <p:spPr>
            <a:xfrm>
              <a:off x="4572000" y="457200"/>
              <a:ext cx="4257974" cy="2667000"/>
            </a:xfrm>
            <a:prstGeom prst="rect">
              <a:avLst/>
            </a:prstGeom>
          </p:spPr>
        </p:pic>
        <p:sp>
          <p:nvSpPr>
            <p:cNvPr id="15" name="Rectangle 5"/>
            <p:cNvSpPr>
              <a:spLocks noChangeArrowheads="1"/>
            </p:cNvSpPr>
            <p:nvPr/>
          </p:nvSpPr>
          <p:spPr bwMode="auto">
            <a:xfrm>
              <a:off x="4572000" y="540603"/>
              <a:ext cx="2706996" cy="830997"/>
            </a:xfrm>
            <a:prstGeom prst="rect">
              <a:avLst/>
            </a:prstGeom>
            <a:noFill/>
            <a:ln w="9525">
              <a:noFill/>
              <a:miter lim="800000"/>
              <a:headEnd/>
              <a:tailEnd/>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Mined!</a:t>
              </a:r>
            </a:p>
          </p:txBody>
        </p:sp>
      </p:grpSp>
      <p:sp>
        <p:nvSpPr>
          <p:cNvPr id="19" name="Title 1"/>
          <p:cNvSpPr txBox="1">
            <a:spLocks/>
          </p:cNvSpPr>
          <p:nvPr/>
        </p:nvSpPr>
        <p:spPr>
          <a:xfrm>
            <a:off x="1219200" y="990600"/>
            <a:ext cx="8229600" cy="533400"/>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500" b="1"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grpSp>
        <p:nvGrpSpPr>
          <p:cNvPr id="3" name="Group 30"/>
          <p:cNvGrpSpPr/>
          <p:nvPr/>
        </p:nvGrpSpPr>
        <p:grpSpPr>
          <a:xfrm>
            <a:off x="5105400" y="685800"/>
            <a:ext cx="3228085" cy="2457719"/>
            <a:chOff x="5030185" y="760233"/>
            <a:chExt cx="3228085" cy="2457719"/>
          </a:xfrm>
        </p:grpSpPr>
        <p:pic>
          <p:nvPicPr>
            <p:cNvPr id="28" name="Picture 27" descr="bauxite.jpg"/>
            <p:cNvPicPr>
              <a:picLocks noChangeAspect="1"/>
            </p:cNvPicPr>
            <p:nvPr/>
          </p:nvPicPr>
          <p:blipFill>
            <a:blip r:embed="rId5" cstate="email">
              <a:clrChange>
                <a:clrFrom>
                  <a:srgbClr val="FFFFFF"/>
                </a:clrFrom>
                <a:clrTo>
                  <a:srgbClr val="FFFFFF">
                    <a:alpha val="0"/>
                  </a:srgbClr>
                </a:clrTo>
              </a:clrChange>
            </a:blip>
            <a:stretch>
              <a:fillRect/>
            </a:stretch>
          </p:blipFill>
          <p:spPr>
            <a:xfrm rot="17487306">
              <a:off x="6440863" y="955954"/>
              <a:ext cx="2013128" cy="1621686"/>
            </a:xfrm>
            <a:prstGeom prst="rect">
              <a:avLst/>
            </a:prstGeom>
          </p:spPr>
        </p:pic>
        <p:pic>
          <p:nvPicPr>
            <p:cNvPr id="30" name="Picture 29" descr="iron.png"/>
            <p:cNvPicPr>
              <a:picLocks noChangeAspect="1"/>
            </p:cNvPicPr>
            <p:nvPr/>
          </p:nvPicPr>
          <p:blipFill>
            <a:blip r:embed="rId6" cstate="email"/>
            <a:stretch>
              <a:fillRect/>
            </a:stretch>
          </p:blipFill>
          <p:spPr>
            <a:xfrm rot="17750747">
              <a:off x="4519579" y="1304717"/>
              <a:ext cx="2423841" cy="1402629"/>
            </a:xfrm>
            <a:prstGeom prst="rect">
              <a:avLst/>
            </a:prstGeom>
          </p:spPr>
        </p:pic>
      </p:grpSp>
      <p:grpSp>
        <p:nvGrpSpPr>
          <p:cNvPr id="4" name="Group 38"/>
          <p:cNvGrpSpPr/>
          <p:nvPr/>
        </p:nvGrpSpPr>
        <p:grpSpPr>
          <a:xfrm>
            <a:off x="228600" y="457200"/>
            <a:ext cx="4267200" cy="2666999"/>
            <a:chOff x="228600" y="457200"/>
            <a:chExt cx="4267200" cy="2666999"/>
          </a:xfrm>
        </p:grpSpPr>
        <p:pic>
          <p:nvPicPr>
            <p:cNvPr id="16" name="Deforestation - 1.png" descr="/Users/jackiejunttonen/Desktop/PS 16/Man Made Products/Deforestation - 1.png"/>
            <p:cNvPicPr>
              <a:picLocks noChangeAspect="1"/>
            </p:cNvPicPr>
            <p:nvPr/>
          </p:nvPicPr>
          <p:blipFill>
            <a:blip r:embed="rId7" r:link="rId8" cstate="screen">
              <a:extLst>
                <a:ext uri="{28A0092B-C50C-407E-A947-70E740481C1C}">
                  <a14:useLocalDpi xmlns:a14="http://schemas.microsoft.com/office/drawing/2010/main"/>
                </a:ext>
              </a:extLst>
            </a:blip>
            <a:srcRect/>
            <a:stretch>
              <a:fillRect/>
            </a:stretch>
          </p:blipFill>
          <p:spPr>
            <a:xfrm>
              <a:off x="245270" y="457200"/>
              <a:ext cx="4250530" cy="2666999"/>
            </a:xfrm>
            <a:prstGeom prst="rect">
              <a:avLst/>
            </a:prstGeom>
          </p:spPr>
        </p:pic>
        <p:sp>
          <p:nvSpPr>
            <p:cNvPr id="32" name="Rectangle 5"/>
            <p:cNvSpPr>
              <a:spLocks noChangeArrowheads="1"/>
            </p:cNvSpPr>
            <p:nvPr/>
          </p:nvSpPr>
          <p:spPr bwMode="auto">
            <a:xfrm>
              <a:off x="228600" y="457200"/>
              <a:ext cx="2706996" cy="830997"/>
            </a:xfrm>
            <a:prstGeom prst="rect">
              <a:avLst/>
            </a:prstGeom>
            <a:noFill/>
            <a:ln w="9525">
              <a:noFill/>
              <a:miter lim="800000"/>
              <a:headEnd/>
              <a:tailEnd/>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Logged!</a:t>
              </a:r>
            </a:p>
          </p:txBody>
        </p:sp>
      </p:grpSp>
      <p:grpSp>
        <p:nvGrpSpPr>
          <p:cNvPr id="5" name="Group 41"/>
          <p:cNvGrpSpPr/>
          <p:nvPr/>
        </p:nvGrpSpPr>
        <p:grpSpPr>
          <a:xfrm>
            <a:off x="4572000" y="3124200"/>
            <a:ext cx="4250532" cy="2743200"/>
            <a:chOff x="4572000" y="3124200"/>
            <a:chExt cx="4250532" cy="2743200"/>
          </a:xfrm>
        </p:grpSpPr>
        <p:pic>
          <p:nvPicPr>
            <p:cNvPr id="24" name="Silica Sand - 2.png" descr="/Users/jackiejunttonen/Desktop/PS 16/Man Made Products Petroleum/Silica Sand - 2.png"/>
            <p:cNvPicPr>
              <a:picLocks noChangeAspect="1"/>
            </p:cNvPicPr>
            <p:nvPr/>
          </p:nvPicPr>
          <p:blipFill>
            <a:blip r:embed="rId9" r:link="rId10" cstate="screen">
              <a:extLst>
                <a:ext uri="{28A0092B-C50C-407E-A947-70E740481C1C}">
                  <a14:useLocalDpi xmlns:a14="http://schemas.microsoft.com/office/drawing/2010/main"/>
                </a:ext>
              </a:extLst>
            </a:blip>
            <a:srcRect t="5381" r="1923" b="8520"/>
            <a:stretch>
              <a:fillRect/>
            </a:stretch>
          </p:blipFill>
          <p:spPr>
            <a:xfrm>
              <a:off x="4572000" y="3200400"/>
              <a:ext cx="4250532" cy="2667000"/>
            </a:xfrm>
            <a:prstGeom prst="rect">
              <a:avLst/>
            </a:prstGeom>
          </p:spPr>
        </p:pic>
        <p:sp>
          <p:nvSpPr>
            <p:cNvPr id="33" name="Rectangle 5"/>
            <p:cNvSpPr>
              <a:spLocks noChangeArrowheads="1"/>
            </p:cNvSpPr>
            <p:nvPr/>
          </p:nvSpPr>
          <p:spPr bwMode="auto">
            <a:xfrm>
              <a:off x="4572000" y="3124200"/>
              <a:ext cx="3581400" cy="830997"/>
            </a:xfrm>
            <a:prstGeom prst="rect">
              <a:avLst/>
            </a:prstGeom>
            <a:noFill/>
            <a:ln w="9525">
              <a:noFill/>
              <a:miter lim="800000"/>
              <a:headEnd/>
              <a:tailEnd/>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Extracted!</a:t>
              </a:r>
            </a:p>
          </p:txBody>
        </p:sp>
      </p:grpSp>
      <p:grpSp>
        <p:nvGrpSpPr>
          <p:cNvPr id="6" name="Group 40"/>
          <p:cNvGrpSpPr/>
          <p:nvPr/>
        </p:nvGrpSpPr>
        <p:grpSpPr>
          <a:xfrm>
            <a:off x="245267" y="3200399"/>
            <a:ext cx="4250533" cy="2667001"/>
            <a:chOff x="245267" y="3200399"/>
            <a:chExt cx="4250533" cy="2667001"/>
          </a:xfrm>
        </p:grpSpPr>
        <p:pic>
          <p:nvPicPr>
            <p:cNvPr id="13" name="Ocean Oil Rig - day.png" descr="/Users/jackiejunttonen/Desktop/WORK - GrowNYC - Recycling Champions Program/RCP - PRESENTATION IMAGES GRAPHICS/RCP - PRESENTATIONS - IMAGES from SCREEN GRABS/Screen Shots - Natural Resources/Ocean Oil Rig - day.png"/>
            <p:cNvPicPr>
              <a:picLocks noChangeAspect="1"/>
            </p:cNvPicPr>
            <p:nvPr/>
          </p:nvPicPr>
          <p:blipFill>
            <a:blip r:embed="rId11" r:link="rId12" cstate="screen">
              <a:extLst>
                <a:ext uri="{28A0092B-C50C-407E-A947-70E740481C1C}">
                  <a14:useLocalDpi xmlns:a14="http://schemas.microsoft.com/office/drawing/2010/main"/>
                </a:ext>
              </a:extLst>
            </a:blip>
            <a:srcRect l="3704" r="1852" b="8774"/>
            <a:stretch>
              <a:fillRect/>
            </a:stretch>
          </p:blipFill>
          <p:spPr>
            <a:xfrm>
              <a:off x="245267" y="3200399"/>
              <a:ext cx="4250533" cy="2667001"/>
            </a:xfrm>
            <a:prstGeom prst="rect">
              <a:avLst/>
            </a:prstGeom>
          </p:spPr>
        </p:pic>
        <p:sp>
          <p:nvSpPr>
            <p:cNvPr id="34" name="Rectangle 5"/>
            <p:cNvSpPr>
              <a:spLocks noChangeArrowheads="1"/>
            </p:cNvSpPr>
            <p:nvPr/>
          </p:nvSpPr>
          <p:spPr bwMode="auto">
            <a:xfrm>
              <a:off x="304800" y="3200400"/>
              <a:ext cx="2590800" cy="830997"/>
            </a:xfrm>
            <a:prstGeom prst="rect">
              <a:avLst/>
            </a:prstGeom>
            <a:noFill/>
            <a:ln w="9525">
              <a:noFill/>
              <a:miter lim="800000"/>
              <a:headEnd/>
              <a:tailEnd/>
            </a:ln>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Drilled!</a:t>
              </a:r>
            </a:p>
          </p:txBody>
        </p:sp>
      </p:grpSp>
      <p:grpSp>
        <p:nvGrpSpPr>
          <p:cNvPr id="7" name="Group 35"/>
          <p:cNvGrpSpPr/>
          <p:nvPr/>
        </p:nvGrpSpPr>
        <p:grpSpPr>
          <a:xfrm>
            <a:off x="375138" y="685800"/>
            <a:ext cx="4015155" cy="2340428"/>
            <a:chOff x="375138" y="685800"/>
            <a:chExt cx="4015155" cy="2340428"/>
          </a:xfrm>
        </p:grpSpPr>
        <p:pic>
          <p:nvPicPr>
            <p:cNvPr id="21506" name="Picture 2" descr="Image result for trees"/>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5138" y="685800"/>
              <a:ext cx="2520462" cy="2340428"/>
            </a:xfrm>
            <a:prstGeom prst="rect">
              <a:avLst/>
            </a:prstGeom>
            <a:noFill/>
          </p:spPr>
        </p:pic>
        <p:pic>
          <p:nvPicPr>
            <p:cNvPr id="35" name="Picture 2" descr="Image result for trees"/>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62200" y="990600"/>
              <a:ext cx="2028093" cy="1883229"/>
            </a:xfrm>
            <a:prstGeom prst="rect">
              <a:avLst/>
            </a:prstGeom>
            <a:noFill/>
          </p:spPr>
        </p:pic>
      </p:grpSp>
      <p:pic>
        <p:nvPicPr>
          <p:cNvPr id="37" name="Picture 36" descr="petroleum.jpg"/>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990600" y="3352800"/>
            <a:ext cx="3246717" cy="2362200"/>
          </a:xfrm>
          <a:prstGeom prst="rect">
            <a:avLst/>
          </a:prstGeom>
        </p:spPr>
      </p:pic>
      <p:pic>
        <p:nvPicPr>
          <p:cNvPr id="21508" name="Picture 4" descr="Image result for sand"/>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72001" y="3505200"/>
            <a:ext cx="4199312" cy="2220790"/>
          </a:xfrm>
          <a:prstGeom prst="rect">
            <a:avLst/>
          </a:prstGeom>
          <a:noFill/>
        </p:spPr>
      </p:pic>
      <p:grpSp>
        <p:nvGrpSpPr>
          <p:cNvPr id="8" name="Group 29"/>
          <p:cNvGrpSpPr/>
          <p:nvPr/>
        </p:nvGrpSpPr>
        <p:grpSpPr>
          <a:xfrm>
            <a:off x="119790" y="457199"/>
            <a:ext cx="4376010" cy="2743201"/>
            <a:chOff x="348390" y="838199"/>
            <a:chExt cx="4376010" cy="2412670"/>
          </a:xfrm>
        </p:grpSpPr>
        <p:pic>
          <p:nvPicPr>
            <p:cNvPr id="26" name="Picture 25" descr="stack-of-colored-paper-Stack-of-Colored-Paper.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348390" y="838200"/>
              <a:ext cx="2112712" cy="2412669"/>
            </a:xfrm>
            <a:prstGeom prst="rect">
              <a:avLst/>
            </a:prstGeom>
          </p:spPr>
        </p:pic>
        <p:pic>
          <p:nvPicPr>
            <p:cNvPr id="39940" name="Picture 4" descr="Image result for paper bags"/>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438400" y="838199"/>
              <a:ext cx="2286000" cy="2412670"/>
            </a:xfrm>
            <a:prstGeom prst="rect">
              <a:avLst/>
            </a:prstGeom>
            <a:noFill/>
          </p:spPr>
        </p:pic>
      </p:grpSp>
      <p:grpSp>
        <p:nvGrpSpPr>
          <p:cNvPr id="9" name="Group 32"/>
          <p:cNvGrpSpPr/>
          <p:nvPr/>
        </p:nvGrpSpPr>
        <p:grpSpPr>
          <a:xfrm>
            <a:off x="4495799" y="228600"/>
            <a:ext cx="4343402" cy="2942169"/>
            <a:chOff x="4516475" y="228600"/>
            <a:chExt cx="4239218" cy="2942169"/>
          </a:xfrm>
        </p:grpSpPr>
        <p:pic>
          <p:nvPicPr>
            <p:cNvPr id="39944" name="Picture 8" descr="Image result for aluminum can"/>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747643" y="381000"/>
              <a:ext cx="2008050" cy="2743200"/>
            </a:xfrm>
            <a:prstGeom prst="rect">
              <a:avLst/>
            </a:prstGeom>
            <a:noFill/>
          </p:spPr>
        </p:pic>
        <p:pic>
          <p:nvPicPr>
            <p:cNvPr id="39946" name="Picture 10" descr="Image result for tin can"/>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516475" y="228600"/>
              <a:ext cx="2305539" cy="2942169"/>
            </a:xfrm>
            <a:prstGeom prst="rect">
              <a:avLst/>
            </a:prstGeom>
            <a:noFill/>
          </p:spPr>
        </p:pic>
      </p:grpSp>
      <p:grpSp>
        <p:nvGrpSpPr>
          <p:cNvPr id="10" name="Group 33"/>
          <p:cNvGrpSpPr/>
          <p:nvPr/>
        </p:nvGrpSpPr>
        <p:grpSpPr>
          <a:xfrm>
            <a:off x="228600" y="3200400"/>
            <a:ext cx="4267200" cy="2713503"/>
            <a:chOff x="533400" y="3352799"/>
            <a:chExt cx="4267200" cy="2713503"/>
          </a:xfrm>
        </p:grpSpPr>
        <p:pic>
          <p:nvPicPr>
            <p:cNvPr id="29" name="Picture 28" descr="reusing-plastic-bottle.jpg"/>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a:xfrm>
              <a:off x="533400" y="3352800"/>
              <a:ext cx="1371599" cy="2666999"/>
            </a:xfrm>
            <a:prstGeom prst="rect">
              <a:avLst/>
            </a:prstGeom>
          </p:spPr>
        </p:pic>
        <p:pic>
          <p:nvPicPr>
            <p:cNvPr id="39938" name="Picture 2" descr="Image result for plastic bags"/>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794181" y="3352799"/>
              <a:ext cx="3006419" cy="2713503"/>
            </a:xfrm>
            <a:prstGeom prst="rect">
              <a:avLst/>
            </a:prstGeom>
            <a:noFill/>
          </p:spPr>
        </p:pic>
      </p:grpSp>
      <p:pic>
        <p:nvPicPr>
          <p:cNvPr id="39942" name="Picture 6" descr="Image result for glass bottles"/>
          <p:cNvPicPr>
            <a:picLocks noChangeAspect="1" noChangeArrowheads="1"/>
          </p:cNvPicPr>
          <p:nvPr/>
        </p:nvPicPr>
        <p:blipFill>
          <a:blip r:embed="rId23" cstate="print"/>
          <a:srcRect/>
          <a:stretch>
            <a:fillRect/>
          </a:stretch>
        </p:blipFill>
        <p:spPr bwMode="auto">
          <a:xfrm>
            <a:off x="4495800" y="3200400"/>
            <a:ext cx="4419600" cy="27516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994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1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107" descr="https://lh5.googleusercontent.com/KeL1zHedexgb1rmxZocUAWvNIUScGFAMI7dsCqKcdE1xLUuIvCBCgvMAgW6PAASBMIxl8gqF0QJjiL1lXMMtCXpOWjhG_z_mejR0EmxojSBpJjipKIDwRnca2vdJWttA-hsxJZdVCw"/>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99024" y="6154397"/>
            <a:ext cx="835227" cy="328488"/>
          </a:xfrm>
          <a:prstGeom prst="rect">
            <a:avLst/>
          </a:prstGeom>
          <a:noFill/>
          <a:ln>
            <a:noFill/>
          </a:ln>
        </p:spPr>
      </p:pic>
      <p:pic>
        <p:nvPicPr>
          <p:cNvPr id="891" name="Google Shape;891;p107" descr="SI compost facility.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80406" y="5373563"/>
            <a:ext cx="1449609" cy="1338023"/>
          </a:xfrm>
          <a:prstGeom prst="rect">
            <a:avLst/>
          </a:prstGeom>
          <a:noFill/>
          <a:ln w="9525" cap="flat" cmpd="sng">
            <a:solidFill>
              <a:schemeClr val="dk1"/>
            </a:solidFill>
            <a:prstDash val="solid"/>
            <a:round/>
            <a:headEnd type="none" w="sm" len="sm"/>
            <a:tailEnd type="none" w="sm" len="sm"/>
          </a:ln>
        </p:spPr>
      </p:pic>
      <p:pic>
        <p:nvPicPr>
          <p:cNvPr id="892" name="Google Shape;892;p107" descr="https://lh3.googleusercontent.com/OGmvJcepWUf998c5CXEV3QUIYQD3dp2TytGjbyiTFL6kDJDH7GK2hrhEd-Ku14wIUYapTaC1ImNJcZWRdrTSxqNRTJ3Q4EUP0Sc91kFTCZDsnyZfT9LPyiiPYNOhghN5Z1p_b0EZlw"/>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84299" y="2962969"/>
            <a:ext cx="551211" cy="622056"/>
          </a:xfrm>
          <a:prstGeom prst="rect">
            <a:avLst/>
          </a:prstGeom>
          <a:noFill/>
          <a:ln>
            <a:noFill/>
          </a:ln>
        </p:spPr>
      </p:pic>
      <p:pic>
        <p:nvPicPr>
          <p:cNvPr id="893" name="Google Shape;893;p107" descr="https://lh6.googleusercontent.com/nOIKtg5vNNMj6fZ5C9XSUlf8BhcMj28itDa7sKs4iOLDdzvw1Di-8L_lloOD7lUXgLkc_r94YmnTGhJoQ7CVUz6jyqNHZT11a3Ec30IotpoA1V3D0_JBX8QPM79g4C-Kd9_nkmLpjA"/>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3752" y="2962969"/>
            <a:ext cx="605638" cy="690186"/>
          </a:xfrm>
          <a:prstGeom prst="rect">
            <a:avLst/>
          </a:prstGeom>
          <a:noFill/>
          <a:ln>
            <a:noFill/>
          </a:ln>
        </p:spPr>
      </p:pic>
      <p:pic>
        <p:nvPicPr>
          <p:cNvPr id="894" name="Google Shape;894;p107" descr="https://lh6.googleusercontent.com/vzsLEMhLoMK1M35vxb8yXGpZBAEo-MkGj131lywusZru2U3abVoThhLoySWcBrt_2EtUrROsPehaNI6-m07rqS2hqf6z6jFcgqdeNcc98kN1qSyzf2IdB_gjuQSZeoHWdOaigO6AJ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874784" y="3028075"/>
            <a:ext cx="1030848" cy="1233610"/>
          </a:xfrm>
          <a:prstGeom prst="rect">
            <a:avLst/>
          </a:prstGeom>
          <a:noFill/>
          <a:ln>
            <a:noFill/>
          </a:ln>
        </p:spPr>
      </p:pic>
      <p:pic>
        <p:nvPicPr>
          <p:cNvPr id="895" name="Google Shape;895;p107" descr="https://lh4.googleusercontent.com/FSqiX-Uteg_ArDVeJAZhcnXRV695fmh8XcT-gRgjyI2R_2bvGqaOg7oAXzhwkOHMRWPzohFpAPKMo_lbDVREV2ZksXJvEcqH1H4Pmtw4UPpFq8lUtFAct_1g17LR9SAb3aPIAXSW-A"/>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504274" y="3916601"/>
            <a:ext cx="522094" cy="603735"/>
          </a:xfrm>
          <a:prstGeom prst="rect">
            <a:avLst/>
          </a:prstGeom>
          <a:noFill/>
          <a:ln>
            <a:noFill/>
          </a:ln>
        </p:spPr>
      </p:pic>
      <p:pic>
        <p:nvPicPr>
          <p:cNvPr id="896" name="Google Shape;896;p107" descr="https://lh5.googleusercontent.com/SN7zCaW0K2ioleEFNkdr9vh94i-bxb2SPzGH8vxfxT2kb1sRlW8MN43E9EGTo4lBeVoE1RaLg5wW7cifTh3fmYv3FAPXQnNobj7m4zUa_36X5DcDlX1n28CX_lr9t_rzfBR9a9kV-w"/>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378454" y="3866312"/>
            <a:ext cx="657894" cy="700716"/>
          </a:xfrm>
          <a:prstGeom prst="rect">
            <a:avLst/>
          </a:prstGeom>
          <a:noFill/>
          <a:ln>
            <a:noFill/>
          </a:ln>
        </p:spPr>
      </p:pic>
      <p:pic>
        <p:nvPicPr>
          <p:cNvPr id="897" name="Google Shape;897;p107" descr="https://lh6.googleusercontent.com/-XMscQikUXe69wiUqofXtuTf0pz5rO59NVOEyeDYRiMHJLDnuVJKVwEuoaJ6cnDVeJkV8ZbBjjG9Hl1dwS3JGVO7p6aTGF8fyVRqQLwYPvwtiukjNcYHTZ77l5LWcvq2sM06DIqitw"/>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38019" y="3937236"/>
            <a:ext cx="537357" cy="634518"/>
          </a:xfrm>
          <a:prstGeom prst="rect">
            <a:avLst/>
          </a:prstGeom>
          <a:noFill/>
          <a:ln>
            <a:noFill/>
          </a:ln>
        </p:spPr>
      </p:pic>
      <p:pic>
        <p:nvPicPr>
          <p:cNvPr id="898" name="Google Shape;898;p107" descr="https://lh4.googleusercontent.com/R-O5pGcwcGuL_DFJfwA3ZzUaIRQXTs54oAScfZIrH_EeI0iK8RESRkfGxRfmwLTo1ihytiEunprxY8lIhQpW_IigYRPz5RmdFX9Vj_YL9x6Bv6rDBvLIxOGmTQmnNZCRwU8zQUoWz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170203" y="2998277"/>
            <a:ext cx="686641" cy="655742"/>
          </a:xfrm>
          <a:prstGeom prst="rect">
            <a:avLst/>
          </a:prstGeom>
          <a:noFill/>
          <a:ln>
            <a:noFill/>
          </a:ln>
        </p:spPr>
      </p:pic>
      <p:sp>
        <p:nvSpPr>
          <p:cNvPr id="899" name="Google Shape;899;p107" descr="https://lh5.googleusercontent.com/KbEuuFi-2pEf-fP0LTadF7dRCWVQJ7l8rl1oefp-B5fZi08A8TKEr4An7_NMLweJbZqI7k8gY5L9xQp-QBjThXELj5_lUWZ891-mvD-mIaMtxmVRNBXC-ZtOAzikJFLqfZ6tc3LqHw"/>
          <p:cNvSpPr/>
          <p:nvPr/>
        </p:nvSpPr>
        <p:spPr>
          <a:xfrm>
            <a:off x="4419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sp>
        <p:nvSpPr>
          <p:cNvPr id="900" name="Google Shape;900;p107" descr="https://lh5.googleusercontent.com/KbEuuFi-2pEf-fP0LTadF7dRCWVQJ7l8rl1oefp-B5fZi08A8TKEr4An7_NMLweJbZqI7k8gY5L9xQp-QBjThXELj5_lUWZ891-mvD-mIaMtxmVRNBXC-ZtOAzikJFLqfZ6tc3LqHw"/>
          <p:cNvSpPr/>
          <p:nvPr/>
        </p:nvSpPr>
        <p:spPr>
          <a:xfrm>
            <a:off x="4572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901" name="Google Shape;901;p107"/>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787642" y="1058004"/>
            <a:ext cx="1056585" cy="1317789"/>
          </a:xfrm>
          <a:prstGeom prst="rect">
            <a:avLst/>
          </a:prstGeom>
          <a:noFill/>
          <a:ln>
            <a:noFill/>
          </a:ln>
        </p:spPr>
      </p:pic>
      <p:pic>
        <p:nvPicPr>
          <p:cNvPr id="902" name="Google Shape;902;p107" descr="pratt paper.jp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6287138" y="3428993"/>
            <a:ext cx="1850932" cy="1324878"/>
          </a:xfrm>
          <a:prstGeom prst="rect">
            <a:avLst/>
          </a:prstGeom>
          <a:noFill/>
          <a:ln w="9525"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pic>
      <p:sp>
        <p:nvSpPr>
          <p:cNvPr id="903" name="Google Shape;903;p107"/>
          <p:cNvSpPr txBox="1"/>
          <p:nvPr/>
        </p:nvSpPr>
        <p:spPr>
          <a:xfrm>
            <a:off x="5609454" y="2955815"/>
            <a:ext cx="3377400" cy="478800"/>
          </a:xfrm>
          <a:prstGeom prst="rect">
            <a:avLst/>
          </a:prstGeom>
          <a:solidFill>
            <a:srgbClr val="8ED014"/>
          </a:solidFill>
          <a:ln>
            <a:noFill/>
          </a:ln>
          <a:effectLst>
            <a:outerShdw blurRad="44450" dist="13970" dir="5400000" algn="ctr" rotWithShape="0">
              <a:srgbClr val="000000">
                <a:alpha val="4471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Pratt Industries (S.I.)</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904" name="Google Shape;904;p107" descr="Sunset%20Park%20MRF_I.jpg"/>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510082" y="1437511"/>
            <a:ext cx="1396420" cy="1341796"/>
          </a:xfrm>
          <a:prstGeom prst="rect">
            <a:avLst/>
          </a:prstGeom>
          <a:noFill/>
          <a:ln w="9525" cap="flat" cmpd="sng">
            <a:solidFill>
              <a:schemeClr val="dk1"/>
            </a:solidFill>
            <a:prstDash val="solid"/>
            <a:round/>
            <a:headEnd type="none" w="sm" len="sm"/>
            <a:tailEnd type="none" w="sm" len="sm"/>
          </a:ln>
          <a:effectLst>
            <a:outerShdw blurRad="50800" dist="38100" dir="8100000" algn="tr" rotWithShape="0">
              <a:srgbClr val="000000">
                <a:alpha val="40000"/>
              </a:srgbClr>
            </a:outerShdw>
          </a:effectLst>
        </p:spPr>
      </p:pic>
      <p:sp>
        <p:nvSpPr>
          <p:cNvPr id="905" name="Google Shape;905;p107"/>
          <p:cNvSpPr txBox="1"/>
          <p:nvPr/>
        </p:nvSpPr>
        <p:spPr>
          <a:xfrm>
            <a:off x="5664500" y="958395"/>
            <a:ext cx="3377400" cy="479100"/>
          </a:xfrm>
          <a:prstGeom prst="rect">
            <a:avLst/>
          </a:prstGeom>
          <a:solidFill>
            <a:srgbClr val="1A62BF"/>
          </a:solidFill>
          <a:ln>
            <a:noFill/>
          </a:ln>
          <a:effectLst>
            <a:outerShdw blurRad="44450" dist="13970" dir="5400000" algn="ctr" rotWithShape="0">
              <a:srgbClr val="000000">
                <a:alpha val="4471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SIMS Municipal Recycling (BK)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6" name="Google Shape;906;p107"/>
          <p:cNvSpPr txBox="1"/>
          <p:nvPr/>
        </p:nvSpPr>
        <p:spPr>
          <a:xfrm>
            <a:off x="5562600" y="4859544"/>
            <a:ext cx="3377400" cy="479100"/>
          </a:xfrm>
          <a:prstGeom prst="rect">
            <a:avLst/>
          </a:prstGeom>
          <a:solidFill>
            <a:srgbClr val="FF6100"/>
          </a:solidFill>
          <a:ln>
            <a:noFill/>
          </a:ln>
          <a:effectLst>
            <a:outerShdw blurRad="44450" dist="13970" dir="5400000" algn="ctr" rotWithShape="0">
              <a:srgbClr val="000000">
                <a:alpha val="4471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Calibri"/>
                <a:ea typeface="Calibri"/>
                <a:cs typeface="Calibri"/>
                <a:sym typeface="Calibri"/>
              </a:rPr>
              <a:t>Composting Facilities (near NYC)</a:t>
            </a:r>
            <a:endParaRPr kumimoji="0" sz="18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7" name="Google Shape;907;p107"/>
          <p:cNvSpPr/>
          <p:nvPr/>
        </p:nvSpPr>
        <p:spPr>
          <a:xfrm>
            <a:off x="74542" y="100388"/>
            <a:ext cx="5562600" cy="831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595959"/>
                </a:solidFill>
                <a:effectLst/>
                <a:uLnTx/>
                <a:uFillTx/>
                <a:latin typeface="Helvetica Neue"/>
                <a:ea typeface="Helvetica Neue"/>
                <a:cs typeface="Helvetica Neue"/>
                <a:sym typeface="Helvetica Neue"/>
              </a:rPr>
              <a:t>Recycling can create up to 7x more jobs than sending waste to landfills.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8" name="Google Shape;908;p107"/>
          <p:cNvSpPr txBox="1"/>
          <p:nvPr/>
        </p:nvSpPr>
        <p:spPr>
          <a:xfrm>
            <a:off x="5562600" y="0"/>
            <a:ext cx="3581400" cy="533700"/>
          </a:xfrm>
          <a:prstGeom prst="rect">
            <a:avLst/>
          </a:prstGeom>
          <a:gradFill>
            <a:gsLst>
              <a:gs pos="0">
                <a:srgbClr val="759336"/>
              </a:gs>
              <a:gs pos="80000">
                <a:srgbClr val="99C247"/>
              </a:gs>
              <a:gs pos="100000">
                <a:srgbClr val="9BC545"/>
              </a:gs>
            </a:gsLst>
            <a:lin ang="16200038" scaled="0"/>
          </a:gradFill>
          <a:ln w="9525" cap="flat" cmpd="sng">
            <a:solidFill>
              <a:srgbClr val="97B853"/>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400"/>
              <a:buFont typeface="Calibri"/>
              <a:buNone/>
              <a:tabLst/>
              <a:defRPr/>
            </a:pPr>
            <a:r>
              <a:rPr kumimoji="0" lang="en-US" sz="2400" b="1" i="0" u="none" strike="noStrike" kern="0" cap="none" spc="0" normalizeH="0" baseline="0" noProof="0">
                <a:ln>
                  <a:noFill/>
                </a:ln>
                <a:solidFill>
                  <a:srgbClr val="FFFFFF"/>
                </a:solidFill>
                <a:effectLst/>
                <a:uLnTx/>
                <a:uFillTx/>
                <a:latin typeface="Calibri"/>
                <a:ea typeface="Calibri"/>
                <a:cs typeface="Calibri"/>
                <a:sym typeface="Calibri"/>
              </a:rPr>
              <a:t>Benefits: Jobs</a:t>
            </a:r>
            <a:endParaRPr kumimoji="0" sz="2400" b="1"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09" name="Google Shape;909;p107"/>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4121544" y="4999744"/>
            <a:ext cx="714283" cy="1336542"/>
          </a:xfrm>
          <a:prstGeom prst="rect">
            <a:avLst/>
          </a:prstGeom>
          <a:noFill/>
          <a:ln>
            <a:noFill/>
          </a:ln>
        </p:spPr>
      </p:pic>
      <p:pic>
        <p:nvPicPr>
          <p:cNvPr id="910" name="Google Shape;910;p107" descr="https://lh5.googleusercontent.com/59iN6azoegDhsyvQ_eXOprge-O2qWrSRiHAQ4dh9paq_fMw1_1ua85Y9FfkCbKnx6B-DneSlS9VZl9A3UtZrNXgmEkavM5mVaIeCxPrnVPGGevOsS41D2jiJTM1sZJV4IlB-IX0rXA"/>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356050" y="1251551"/>
            <a:ext cx="1207785" cy="1020814"/>
          </a:xfrm>
          <a:prstGeom prst="rect">
            <a:avLst/>
          </a:prstGeom>
          <a:noFill/>
          <a:ln>
            <a:noFill/>
          </a:ln>
        </p:spPr>
      </p:pic>
      <p:pic>
        <p:nvPicPr>
          <p:cNvPr id="911" name="Google Shape;911;p107" descr="https://lh4.googleusercontent.com/k2Xvl_HmIsELrIWEcpAcDg8hORpWbZSoEiS1ZdQMpPjBacENZdZvyRL9vyKU4uqt6o-9akyl8YJ3amRQFCsGLZ4RB4y5aObPxfMxfC5T7HHgfT_YBatjhG9Iebql-YuodWAyH4hUSg"/>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1463035" y="2050347"/>
            <a:ext cx="655076" cy="434533"/>
          </a:xfrm>
          <a:prstGeom prst="rect">
            <a:avLst/>
          </a:prstGeom>
          <a:noFill/>
          <a:ln>
            <a:noFill/>
          </a:ln>
        </p:spPr>
      </p:pic>
      <p:pic>
        <p:nvPicPr>
          <p:cNvPr id="912" name="Google Shape;912;p107" descr="https://lh3.googleusercontent.com/stvHa_dvzOFWrPM-sT2cQehQNzkVb7WUxJdP-ObbXh0lJmPcfAxI6MQ5AGzYcyet3yU9riuFAp1i7DbInla2MWIOYfYB4EKEHvd9DOWOp5kloxvsVH-WL0htl1e26gbTBngi8NnO2Q"/>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779674" y="1215855"/>
            <a:ext cx="658107" cy="418964"/>
          </a:xfrm>
          <a:prstGeom prst="rect">
            <a:avLst/>
          </a:prstGeom>
          <a:noFill/>
          <a:ln>
            <a:noFill/>
          </a:ln>
        </p:spPr>
      </p:pic>
      <p:pic>
        <p:nvPicPr>
          <p:cNvPr id="913" name="Google Shape;913;p107" descr="https://lh4.googleusercontent.com/Fy5ZCs3rxLMbP8ZbQ_u6a4ba5eKINyvLQIatxgu36_LOhhrnH_yzSNlIF_88-JE_SUfCTrj8OYZqFxNop6I8la3lmCgsanDG0vVGKILvz_tSaufiPGB0Qnw8mml0c1U5ebnhdGq3Yw"/>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1654083" y="1391217"/>
            <a:ext cx="467706" cy="449997"/>
          </a:xfrm>
          <a:prstGeom prst="rect">
            <a:avLst/>
          </a:prstGeom>
          <a:noFill/>
          <a:ln>
            <a:noFill/>
          </a:ln>
        </p:spPr>
      </p:pic>
      <p:pic>
        <p:nvPicPr>
          <p:cNvPr id="914" name="Google Shape;914;p107" descr="https://lh5.googleusercontent.com/0zLOmazBRKjQAYwpck2NerFzW67AsBjvIimB2GObgFe6UD0yZmOgTDonWNKnqghE98unh21w3rS1zYKu7tyJ8yZN5D1UHqXV5jD2w8h09bW34FUOMm3o6Uq6fDm-z3ZQcwHFCrVFeQ"/>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787608" y="1860509"/>
            <a:ext cx="467706" cy="571971"/>
          </a:xfrm>
          <a:prstGeom prst="rect">
            <a:avLst/>
          </a:prstGeom>
          <a:noFill/>
          <a:ln>
            <a:noFill/>
          </a:ln>
        </p:spPr>
      </p:pic>
      <p:pic>
        <p:nvPicPr>
          <p:cNvPr id="915" name="Google Shape;915;p107" descr="https://lh5.googleusercontent.com/e0Vv53E2iiZr1Wadi6c8hWa8qtWmuJnVuLlGeNw7p8VNA479OpO9msz_wY8QOhp5bQau4ZAdDE3EmVVF9_m_aSDixAubHdpNOrGNtApVqpivH87S_t4qqLtmsnPv2UuZ0I7fWOnl0w"/>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2258323" y="1481448"/>
            <a:ext cx="309137" cy="837103"/>
          </a:xfrm>
          <a:prstGeom prst="rect">
            <a:avLst/>
          </a:prstGeom>
          <a:noFill/>
          <a:ln>
            <a:noFill/>
          </a:ln>
        </p:spPr>
      </p:pic>
      <p:pic>
        <p:nvPicPr>
          <p:cNvPr id="916" name="Google Shape;916;p107" descr="https://lh6.googleusercontent.com/yZZsZmPrPuHmLA_sWo2Tal3kD4JAIM2wPUkwHtSLtzryeVRjvhyGjYhD9oHhqHU7YU8QBUwZx7Zl1I_HG1pWCfm0mRN5VXqEeXY0HYpfQZkwRDv2MZHuo02cC0rDHEwMBlzONcIWgA"/>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2799822" y="1267433"/>
            <a:ext cx="393350" cy="914973"/>
          </a:xfrm>
          <a:prstGeom prst="rect">
            <a:avLst/>
          </a:prstGeom>
          <a:noFill/>
          <a:ln>
            <a:noFill/>
          </a:ln>
        </p:spPr>
      </p:pic>
      <p:pic>
        <p:nvPicPr>
          <p:cNvPr id="917" name="Google Shape;917;p107" descr="https://lh5.googleusercontent.com/LXakXHEDjEKYwMW8qzcwdhDwPno5i8TnypL7spw7xiZxIlzVTsmhXfPL-JcLPcal8vVagy3o9j-n93dngkGK0fOmg02GYTfyrIyIHPPAhGpdvehZs6Z0EL7S4m5fIG7Lt6cajMGiZA"/>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flipH="1">
            <a:off x="1254423" y="6009217"/>
            <a:ext cx="836390" cy="467582"/>
          </a:xfrm>
          <a:prstGeom prst="rect">
            <a:avLst/>
          </a:prstGeom>
          <a:noFill/>
          <a:ln>
            <a:noFill/>
          </a:ln>
        </p:spPr>
      </p:pic>
      <p:pic>
        <p:nvPicPr>
          <p:cNvPr id="918" name="Google Shape;918;p107" descr="https://lh6.googleusercontent.com/cWL7LAkki9YknYWjKos7cOs54eKU-j5yFUDeW1Fe2mAxNi-AWu-AQV8xv5e71AD_eYBuIL19NZQNFBz-5KGKsp1YvqhHxftv7LC4Tn8kFioCXvTxdF-DdoLQKUKcE6Fz4wSrHD2Ntw"/>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1944223" y="5728492"/>
            <a:ext cx="432763" cy="421089"/>
          </a:xfrm>
          <a:prstGeom prst="rect">
            <a:avLst/>
          </a:prstGeom>
          <a:noFill/>
          <a:ln>
            <a:noFill/>
          </a:ln>
        </p:spPr>
      </p:pic>
      <p:pic>
        <p:nvPicPr>
          <p:cNvPr id="919" name="Google Shape;919;p107" descr="https://lh4.googleusercontent.com/bnvLGr7lbq2Y-kH9JOgoQ0aDKDEI2yXW6DV5Lbx4WBiWvNDgsYSWzE7DbKOcx9ENu-XU1-_er4CEHPY3Qza2Ltc9EogQOp8GasH2g8iBmRUwAB3o9ofDkuAPG_7Dq-XhcKVtJQDg0Q"/>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rot="245350">
            <a:off x="25503" y="5815574"/>
            <a:ext cx="765902" cy="565479"/>
          </a:xfrm>
          <a:prstGeom prst="rect">
            <a:avLst/>
          </a:prstGeom>
          <a:noFill/>
          <a:ln>
            <a:noFill/>
          </a:ln>
        </p:spPr>
      </p:pic>
      <p:pic>
        <p:nvPicPr>
          <p:cNvPr id="920" name="Google Shape;920;p107" descr="https://lh6.googleusercontent.com/iw9b_50gC-qFDAzIsbcNup81xwLUxS7i_3f0e6kTyVXzHmD6GzvCHfUUh_-ROtNV8ib3obNm4O8JHSQdhjRvlHfwukOuVHFS2iN7QM-krmwax4jWmXwJt2NmIgxvk-Os1bIgCOtG3Q"/>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1555411" y="5181600"/>
            <a:ext cx="753175" cy="460302"/>
          </a:xfrm>
          <a:prstGeom prst="rect">
            <a:avLst/>
          </a:prstGeom>
          <a:noFill/>
          <a:ln>
            <a:noFill/>
          </a:ln>
        </p:spPr>
      </p:pic>
      <p:pic>
        <p:nvPicPr>
          <p:cNvPr id="921" name="Google Shape;921;p107" descr="https://lh6.googleusercontent.com/zKDLiNBe3sNjnBjilN0s1BBRQ0eAUynhlQQUJUY0v5qrqQAVa4zE-82MAq8yehLC1cx1J_oS9cI0N632Tzn6TV8_UcwGp7EXotQin9FK_NoF3_iSt-2t53uZsbysHJjXxBPNZ98MAg"/>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flipH="1">
            <a:off x="1171626" y="5350597"/>
            <a:ext cx="297118" cy="459599"/>
          </a:xfrm>
          <a:prstGeom prst="rect">
            <a:avLst/>
          </a:prstGeom>
          <a:noFill/>
          <a:ln>
            <a:noFill/>
          </a:ln>
        </p:spPr>
      </p:pic>
      <p:pic>
        <p:nvPicPr>
          <p:cNvPr id="922" name="Google Shape;922;p107" descr="https://lh5.googleusercontent.com/qITZ_hVsdMApf6N4dSbsA9rhlIsH3SJBsuxMGxg-7GHprWaipYg-wu-JT5wDZ6FXdqczRwfLBLDkoJpTMe0BADs9lf2u9yWEssKUdtzzKcueMa19XEYTOXbC17oUrY4li71FUf4tUg"/>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2545392" y="5428904"/>
            <a:ext cx="662706" cy="460302"/>
          </a:xfrm>
          <a:prstGeom prst="rect">
            <a:avLst/>
          </a:prstGeom>
          <a:noFill/>
          <a:ln>
            <a:noFill/>
          </a:ln>
        </p:spPr>
      </p:pic>
      <p:pic>
        <p:nvPicPr>
          <p:cNvPr id="923" name="Google Shape;923;p107" descr="https://lh5.googleusercontent.com/tLlAn9mr7MhZ7hjV-FZuMDNyl0MpeTVkyJLX6BS4QDiohV-vHff6-O5updHxbMZMwK_PJtSWNIv5UErcYa48F4Mo5_HuaE_1YdEksYjVjbqzFwjv5P9EctXcCPqa83uyaY2ywD0t8Q"/>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69986" y="5325226"/>
            <a:ext cx="619820" cy="429225"/>
          </a:xfrm>
          <a:prstGeom prst="rect">
            <a:avLst/>
          </a:prstGeom>
          <a:noFill/>
          <a:ln>
            <a:noFill/>
          </a:ln>
        </p:spPr>
      </p:pic>
      <p:sp>
        <p:nvSpPr>
          <p:cNvPr id="924" name="Google Shape;924;p107"/>
          <p:cNvSpPr/>
          <p:nvPr/>
        </p:nvSpPr>
        <p:spPr>
          <a:xfrm>
            <a:off x="3493150" y="1715869"/>
            <a:ext cx="328800" cy="450000"/>
          </a:xfrm>
          <a:prstGeom prst="rightArrow">
            <a:avLst>
              <a:gd name="adj1" fmla="val 50000"/>
              <a:gd name="adj2" fmla="val 50000"/>
            </a:avLst>
          </a:prstGeom>
          <a:solidFill>
            <a:schemeClr val="accent1"/>
          </a:solidFill>
          <a:ln w="10775" cap="flat" cmpd="sng">
            <a:solidFill>
              <a:srgbClr val="2B52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925" name="Google Shape;925;p107"/>
          <p:cNvSpPr/>
          <p:nvPr/>
        </p:nvSpPr>
        <p:spPr>
          <a:xfrm>
            <a:off x="5404181" y="1746664"/>
            <a:ext cx="328800" cy="450000"/>
          </a:xfrm>
          <a:prstGeom prst="rightArrow">
            <a:avLst>
              <a:gd name="adj1" fmla="val 50000"/>
              <a:gd name="adj2" fmla="val 50000"/>
            </a:avLst>
          </a:prstGeom>
          <a:solidFill>
            <a:schemeClr val="accent1"/>
          </a:solidFill>
          <a:ln w="10775" cap="flat" cmpd="sng">
            <a:solidFill>
              <a:srgbClr val="2B528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926" name="Google Shape;926;p107"/>
          <p:cNvSpPr/>
          <p:nvPr/>
        </p:nvSpPr>
        <p:spPr>
          <a:xfrm>
            <a:off x="3426201" y="3590911"/>
            <a:ext cx="328800" cy="450000"/>
          </a:xfrm>
          <a:prstGeom prst="rightArrow">
            <a:avLst>
              <a:gd name="adj1" fmla="val 50000"/>
              <a:gd name="adj2" fmla="val 50000"/>
            </a:avLst>
          </a:prstGeom>
          <a:solidFill>
            <a:srgbClr val="92D050"/>
          </a:solidFill>
          <a:ln w="107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927" name="Google Shape;927;p107"/>
          <p:cNvSpPr/>
          <p:nvPr/>
        </p:nvSpPr>
        <p:spPr>
          <a:xfrm>
            <a:off x="5398713" y="3590911"/>
            <a:ext cx="328800" cy="450000"/>
          </a:xfrm>
          <a:prstGeom prst="rightArrow">
            <a:avLst>
              <a:gd name="adj1" fmla="val 50000"/>
              <a:gd name="adj2" fmla="val 50000"/>
            </a:avLst>
          </a:prstGeom>
          <a:solidFill>
            <a:srgbClr val="92D050"/>
          </a:solidFill>
          <a:ln w="10775" cap="flat" cmpd="sng">
            <a:solidFill>
              <a:srgbClr val="92D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928" name="Google Shape;928;p107"/>
          <p:cNvSpPr/>
          <p:nvPr/>
        </p:nvSpPr>
        <p:spPr>
          <a:xfrm>
            <a:off x="3569738" y="5817567"/>
            <a:ext cx="328800" cy="450000"/>
          </a:xfrm>
          <a:prstGeom prst="rightArrow">
            <a:avLst>
              <a:gd name="adj1" fmla="val 50000"/>
              <a:gd name="adj2" fmla="val 50000"/>
            </a:avLst>
          </a:prstGeom>
          <a:solidFill>
            <a:srgbClr val="F79646"/>
          </a:solidFill>
          <a:ln w="10775" cap="flat" cmpd="sng">
            <a:solidFill>
              <a:srgbClr val="F79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929" name="Google Shape;929;p107"/>
          <p:cNvSpPr/>
          <p:nvPr/>
        </p:nvSpPr>
        <p:spPr>
          <a:xfrm>
            <a:off x="5497121" y="5867863"/>
            <a:ext cx="328800" cy="450000"/>
          </a:xfrm>
          <a:prstGeom prst="rightArrow">
            <a:avLst>
              <a:gd name="adj1" fmla="val 50000"/>
              <a:gd name="adj2" fmla="val 50000"/>
            </a:avLst>
          </a:prstGeom>
          <a:solidFill>
            <a:srgbClr val="F79646"/>
          </a:solidFill>
          <a:ln w="10775" cap="flat" cmpd="sng">
            <a:solidFill>
              <a:srgbClr val="F796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819094" y="2321004"/>
            <a:ext cx="7519015" cy="1107996"/>
          </a:xfrm>
          <a:prstGeom prst="rect">
            <a:avLst/>
          </a:prstGeom>
          <a:noFill/>
        </p:spPr>
        <p:txBody>
          <a:bodyPr wrap="square" rtlCol="0">
            <a:spAutoFit/>
          </a:bodyPr>
          <a:lstStyle/>
          <a:p>
            <a:pPr algn="ctr"/>
            <a:r>
              <a:rPr lang="en-US" sz="6600" b="1" dirty="0">
                <a:solidFill>
                  <a:schemeClr val="bg1"/>
                </a:solidFill>
                <a:latin typeface="Bree Serif" panose="02000503040000020004" pitchFamily="2" charset="0"/>
              </a:rPr>
              <a:t>Green Bin Journey</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767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6DBB2045-F2CA-4478-B088-D8FDD249F3B1}"/>
              </a:ext>
            </a:extLst>
          </p:cNvPr>
          <p:cNvSpPr/>
          <p:nvPr/>
        </p:nvSpPr>
        <p:spPr>
          <a:xfrm>
            <a:off x="3264682" y="4681970"/>
            <a:ext cx="6047393" cy="6038504"/>
          </a:xfrm>
          <a:prstGeom prst="ellipse">
            <a:avLst/>
          </a:prstGeom>
          <a:solidFill>
            <a:srgbClr val="81BE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 Placeholder 3">
            <a:extLst>
              <a:ext uri="{FF2B5EF4-FFF2-40B4-BE49-F238E27FC236}">
                <a16:creationId xmlns:a16="http://schemas.microsoft.com/office/drawing/2014/main" id="{D2587B4C-A0C8-4A67-9771-2482AC5B6EE3}"/>
              </a:ext>
            </a:extLst>
          </p:cNvPr>
          <p:cNvSpPr txBox="1">
            <a:spLocks/>
          </p:cNvSpPr>
          <p:nvPr/>
        </p:nvSpPr>
        <p:spPr>
          <a:xfrm>
            <a:off x="385622" y="463056"/>
            <a:ext cx="7031177" cy="14673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highlight>
                  <a:srgbClr val="79C143"/>
                </a:highlight>
                <a:uLnTx/>
                <a:uFillTx/>
                <a:latin typeface="Helvetica Neue"/>
                <a:ea typeface="+mn-ea"/>
                <a:cs typeface="+mn-cs"/>
              </a:rPr>
              <a:t>What Goes in My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highlight>
                  <a:srgbClr val="79C143"/>
                </a:highlight>
                <a:uLnTx/>
                <a:uFillTx/>
                <a:latin typeface="Helvetica Neue"/>
                <a:ea typeface="+mn-ea"/>
                <a:cs typeface="+mn-cs"/>
              </a:rPr>
              <a:t>Green Recycling Bin?</a:t>
            </a:r>
          </a:p>
        </p:txBody>
      </p:sp>
      <p:sp>
        <p:nvSpPr>
          <p:cNvPr id="17" name="Rectangle: Rounded Corners 16">
            <a:extLst>
              <a:ext uri="{FF2B5EF4-FFF2-40B4-BE49-F238E27FC236}">
                <a16:creationId xmlns:a16="http://schemas.microsoft.com/office/drawing/2014/main" id="{7C2E4A65-A2E9-4CB3-AD2F-96A3830E9B33}"/>
              </a:ext>
            </a:extLst>
          </p:cNvPr>
          <p:cNvSpPr/>
          <p:nvPr/>
        </p:nvSpPr>
        <p:spPr>
          <a:xfrm>
            <a:off x="629542" y="2102865"/>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Mixed Paper</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8A8CDA9C-1B07-41CC-955B-CF72FDB2B339}"/>
              </a:ext>
            </a:extLst>
          </p:cNvPr>
          <p:cNvSpPr/>
          <p:nvPr/>
        </p:nvSpPr>
        <p:spPr>
          <a:xfrm>
            <a:off x="629541" y="2986017"/>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Cardboard</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BB6D349A-AACB-483A-9DB3-4102810FF59A}"/>
              </a:ext>
            </a:extLst>
          </p:cNvPr>
          <p:cNvGrpSpPr/>
          <p:nvPr/>
        </p:nvGrpSpPr>
        <p:grpSpPr>
          <a:xfrm>
            <a:off x="4299824" y="2062295"/>
            <a:ext cx="4516026" cy="4221923"/>
            <a:chOff x="4180727" y="1977442"/>
            <a:chExt cx="4516026" cy="4221923"/>
          </a:xfrm>
        </p:grpSpPr>
        <p:pic>
          <p:nvPicPr>
            <p:cNvPr id="8" name="Shape 235" descr="IMG_0406.JPG">
              <a:extLst>
                <a:ext uri="{FF2B5EF4-FFF2-40B4-BE49-F238E27FC236}">
                  <a16:creationId xmlns:a16="http://schemas.microsoft.com/office/drawing/2014/main" id="{6AEC0937-1687-4001-9CC0-39CB02553B4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0727" y="1977442"/>
              <a:ext cx="4516026" cy="4221923"/>
            </a:xfrm>
            <a:prstGeom prst="rect">
              <a:avLst/>
            </a:prstGeom>
            <a:noFill/>
            <a:ln w="76200" cap="flat" cmpd="sng">
              <a:solidFill>
                <a:schemeClr val="bg1"/>
              </a:solidFill>
              <a:prstDash val="solid"/>
              <a:round/>
              <a:headEnd type="none" w="med" len="med"/>
              <a:tailEnd type="none" w="med" len="med"/>
            </a:ln>
          </p:spPr>
        </p:pic>
        <p:sp>
          <p:nvSpPr>
            <p:cNvPr id="9" name="Rectangle: Rounded Corners 8">
              <a:extLst>
                <a:ext uri="{FF2B5EF4-FFF2-40B4-BE49-F238E27FC236}">
                  <a16:creationId xmlns:a16="http://schemas.microsoft.com/office/drawing/2014/main" id="{B4CA6489-E5C2-4C2F-B3D4-D9652C89C821}"/>
                </a:ext>
              </a:extLst>
            </p:cNvPr>
            <p:cNvSpPr/>
            <p:nvPr/>
          </p:nvSpPr>
          <p:spPr>
            <a:xfrm>
              <a:off x="5799203" y="2085550"/>
              <a:ext cx="1279074" cy="400570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681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43BD-6D78-490A-A06E-8EB6371D039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2CE4B00-9C96-4CA6-BC22-44963EC309C0}"/>
              </a:ext>
            </a:extLst>
          </p:cNvPr>
          <p:cNvPicPr>
            <a:picLocks noChangeAspect="1"/>
          </p:cNvPicPr>
          <p:nvPr/>
        </p:nvPicPr>
        <p:blipFill>
          <a:blip r:embed="rId3"/>
          <a:stretch>
            <a:fillRect/>
          </a:stretch>
        </p:blipFill>
        <p:spPr>
          <a:xfrm>
            <a:off x="777662" y="152400"/>
            <a:ext cx="7767970" cy="5867400"/>
          </a:xfrm>
          <a:prstGeom prst="rect">
            <a:avLst/>
          </a:prstGeom>
        </p:spPr>
      </p:pic>
      <p:pic>
        <p:nvPicPr>
          <p:cNvPr id="4" name="Picture 3">
            <a:extLst>
              <a:ext uri="{FF2B5EF4-FFF2-40B4-BE49-F238E27FC236}">
                <a16:creationId xmlns:a16="http://schemas.microsoft.com/office/drawing/2014/main" id="{2A607685-A8C4-4110-B36F-A2A8F735B5B2}"/>
              </a:ext>
            </a:extLst>
          </p:cNvPr>
          <p:cNvPicPr>
            <a:picLocks noChangeAspect="1"/>
          </p:cNvPicPr>
          <p:nvPr/>
        </p:nvPicPr>
        <p:blipFill>
          <a:blip r:embed="rId4"/>
          <a:stretch>
            <a:fillRect/>
          </a:stretch>
        </p:blipFill>
        <p:spPr>
          <a:xfrm>
            <a:off x="5793977" y="838200"/>
            <a:ext cx="3121423" cy="1932599"/>
          </a:xfrm>
          <a:prstGeom prst="rect">
            <a:avLst/>
          </a:prstGeom>
        </p:spPr>
      </p:pic>
      <p:pic>
        <p:nvPicPr>
          <p:cNvPr id="5" name="Picture 4">
            <a:extLst>
              <a:ext uri="{FF2B5EF4-FFF2-40B4-BE49-F238E27FC236}">
                <a16:creationId xmlns:a16="http://schemas.microsoft.com/office/drawing/2014/main" id="{D18D0979-9738-4F52-A8B0-0E764AC463BA}"/>
              </a:ext>
            </a:extLst>
          </p:cNvPr>
          <p:cNvPicPr>
            <a:picLocks noChangeAspect="1"/>
          </p:cNvPicPr>
          <p:nvPr/>
        </p:nvPicPr>
        <p:blipFill>
          <a:blip r:embed="rId5"/>
          <a:stretch>
            <a:fillRect/>
          </a:stretch>
        </p:blipFill>
        <p:spPr>
          <a:xfrm>
            <a:off x="5793976" y="3354427"/>
            <a:ext cx="3121423" cy="3154771"/>
          </a:xfrm>
          <a:prstGeom prst="rect">
            <a:avLst/>
          </a:prstGeom>
        </p:spPr>
      </p:pic>
      <p:pic>
        <p:nvPicPr>
          <p:cNvPr id="6" name="Picture 5">
            <a:extLst>
              <a:ext uri="{FF2B5EF4-FFF2-40B4-BE49-F238E27FC236}">
                <a16:creationId xmlns:a16="http://schemas.microsoft.com/office/drawing/2014/main" id="{DA406F86-D159-456B-BBF4-153747EBD3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147671"/>
            <a:ext cx="1851891" cy="2091577"/>
          </a:xfrm>
          <a:prstGeom prst="rect">
            <a:avLst/>
          </a:prstGeom>
        </p:spPr>
      </p:pic>
      <p:pic>
        <p:nvPicPr>
          <p:cNvPr id="7" name="Picture 6">
            <a:extLst>
              <a:ext uri="{FF2B5EF4-FFF2-40B4-BE49-F238E27FC236}">
                <a16:creationId xmlns:a16="http://schemas.microsoft.com/office/drawing/2014/main" id="{7F0AE11B-04B9-42BD-BE4E-26C5EA38038F}"/>
              </a:ext>
            </a:extLst>
          </p:cNvPr>
          <p:cNvPicPr>
            <a:picLocks noChangeAspect="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1195" y="3110509"/>
            <a:ext cx="1851891" cy="1310651"/>
          </a:xfrm>
          <a:prstGeom prst="rect">
            <a:avLst/>
          </a:prstGeom>
        </p:spPr>
      </p:pic>
    </p:spTree>
    <p:extLst>
      <p:ext uri="{BB962C8B-B14F-4D97-AF65-F5344CB8AC3E}">
        <p14:creationId xmlns:p14="http://schemas.microsoft.com/office/powerpoint/2010/main" val="22923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43BD-6D78-490A-A06E-8EB6371D039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BA5E0BC-6F91-4C2F-9480-0E5C93B82DD4}"/>
              </a:ext>
            </a:extLst>
          </p:cNvPr>
          <p:cNvPicPr>
            <a:picLocks noChangeAspect="1"/>
          </p:cNvPicPr>
          <p:nvPr/>
        </p:nvPicPr>
        <p:blipFill>
          <a:blip r:embed="rId2"/>
          <a:stretch>
            <a:fillRect/>
          </a:stretch>
        </p:blipFill>
        <p:spPr>
          <a:xfrm>
            <a:off x="228599" y="256732"/>
            <a:ext cx="8268719" cy="5610668"/>
          </a:xfrm>
          <a:prstGeom prst="rect">
            <a:avLst/>
          </a:prstGeom>
        </p:spPr>
      </p:pic>
      <p:pic>
        <p:nvPicPr>
          <p:cNvPr id="3" name="Picture 2">
            <a:extLst>
              <a:ext uri="{FF2B5EF4-FFF2-40B4-BE49-F238E27FC236}">
                <a16:creationId xmlns:a16="http://schemas.microsoft.com/office/drawing/2014/main" id="{822EFB48-5044-45E2-AF95-00F28EA74A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6300" y="4588399"/>
            <a:ext cx="4343400" cy="2105101"/>
          </a:xfrm>
          <a:prstGeom prst="rect">
            <a:avLst/>
          </a:prstGeom>
        </p:spPr>
      </p:pic>
      <p:pic>
        <p:nvPicPr>
          <p:cNvPr id="5" name="Picture 4">
            <a:extLst>
              <a:ext uri="{FF2B5EF4-FFF2-40B4-BE49-F238E27FC236}">
                <a16:creationId xmlns:a16="http://schemas.microsoft.com/office/drawing/2014/main" id="{B08A19B6-C043-447F-A081-27D78BCE73A4}"/>
              </a:ext>
            </a:extLst>
          </p:cNvPr>
          <p:cNvPicPr>
            <a:picLocks noChangeAspect="1"/>
          </p:cNvPicPr>
          <p:nvPr/>
        </p:nvPicPr>
        <p:blipFill>
          <a:blip r:embed="rId4"/>
          <a:stretch>
            <a:fillRect/>
          </a:stretch>
        </p:blipFill>
        <p:spPr>
          <a:xfrm>
            <a:off x="120920" y="149311"/>
            <a:ext cx="3200401" cy="1759737"/>
          </a:xfrm>
          <a:prstGeom prst="rect">
            <a:avLst/>
          </a:prstGeom>
        </p:spPr>
      </p:pic>
      <p:pic>
        <p:nvPicPr>
          <p:cNvPr id="7" name="Picture 6">
            <a:extLst>
              <a:ext uri="{FF2B5EF4-FFF2-40B4-BE49-F238E27FC236}">
                <a16:creationId xmlns:a16="http://schemas.microsoft.com/office/drawing/2014/main" id="{E6512284-7782-4D47-9A59-D97FE8319643}"/>
              </a:ext>
            </a:extLst>
          </p:cNvPr>
          <p:cNvPicPr>
            <a:picLocks noChangeAspect="1"/>
          </p:cNvPicPr>
          <p:nvPr/>
        </p:nvPicPr>
        <p:blipFill>
          <a:blip r:embed="rId5"/>
          <a:stretch>
            <a:fillRect/>
          </a:stretch>
        </p:blipFill>
        <p:spPr>
          <a:xfrm>
            <a:off x="6894064" y="149311"/>
            <a:ext cx="2129016" cy="3649742"/>
          </a:xfrm>
          <a:prstGeom prst="rect">
            <a:avLst/>
          </a:prstGeom>
        </p:spPr>
      </p:pic>
    </p:spTree>
    <p:extLst>
      <p:ext uri="{BB962C8B-B14F-4D97-AF65-F5344CB8AC3E}">
        <p14:creationId xmlns:p14="http://schemas.microsoft.com/office/powerpoint/2010/main" val="2191555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C31C-9261-49FE-B3F8-0DB480B632EF}"/>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239B6263-286A-404C-BA5B-E68DA735741F}"/>
              </a:ext>
            </a:extLst>
          </p:cNvPr>
          <p:cNvPicPr>
            <a:picLocks noChangeAspect="1"/>
          </p:cNvPicPr>
          <p:nvPr/>
        </p:nvPicPr>
        <p:blipFill>
          <a:blip r:embed="rId3"/>
          <a:stretch>
            <a:fillRect/>
          </a:stretch>
        </p:blipFill>
        <p:spPr>
          <a:xfrm>
            <a:off x="142875" y="1905000"/>
            <a:ext cx="8858250" cy="4914900"/>
          </a:xfrm>
          <a:prstGeom prst="rect">
            <a:avLst/>
          </a:prstGeom>
        </p:spPr>
      </p:pic>
      <p:pic>
        <p:nvPicPr>
          <p:cNvPr id="7" name="Picture 6">
            <a:extLst>
              <a:ext uri="{FF2B5EF4-FFF2-40B4-BE49-F238E27FC236}">
                <a16:creationId xmlns:a16="http://schemas.microsoft.com/office/drawing/2014/main" id="{DE461CCC-CAF3-4F4E-8D1C-26B36947E4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75" y="38101"/>
            <a:ext cx="2228850" cy="1780186"/>
          </a:xfrm>
          <a:prstGeom prst="rect">
            <a:avLst/>
          </a:prstGeom>
        </p:spPr>
      </p:pic>
      <p:pic>
        <p:nvPicPr>
          <p:cNvPr id="8" name="Picture 7">
            <a:extLst>
              <a:ext uri="{FF2B5EF4-FFF2-40B4-BE49-F238E27FC236}">
                <a16:creationId xmlns:a16="http://schemas.microsoft.com/office/drawing/2014/main" id="{737CAB37-DDF3-4FAE-8027-0BB7B5189762}"/>
              </a:ext>
            </a:extLst>
          </p:cNvPr>
          <p:cNvPicPr>
            <a:picLocks noChangeAspect="1"/>
          </p:cNvPicPr>
          <p:nvPr/>
        </p:nvPicPr>
        <p:blipFill>
          <a:blip r:embed="rId5"/>
          <a:stretch>
            <a:fillRect/>
          </a:stretch>
        </p:blipFill>
        <p:spPr>
          <a:xfrm>
            <a:off x="2466975" y="524305"/>
            <a:ext cx="6534150" cy="1293982"/>
          </a:xfrm>
          <a:prstGeom prst="rect">
            <a:avLst/>
          </a:prstGeom>
        </p:spPr>
      </p:pic>
      <p:pic>
        <p:nvPicPr>
          <p:cNvPr id="1028" name="Picture 4" descr="https://lh3.googleusercontent.com/DU294w28R2UIhu_EMHcqN1uayYCRmc47giA1c3toQLBJhmOiz90OUrx7yIXu0pLxFGNHMceQR6W8vXJgTB5D_PRSWbZgVZ7P8FUFqSlBo18G33y-L36OgR5RwPIJjra1m5AqSWFUCfmtlBbdvMeOiMrxkspocGGWkdWJ0YA4DMWDLh7prx_d1BnkiomTxKEy7VTnBbr35FLXaJ5m6ELnqkC0abloaBG0egzPOIOKsAWKiZTTbVsl97Nw2Vy2yfA4LgtPktwDwbQrb70-Pzf06EfScnbrQ-PhKitvRfu2_tOCBVxoekC6njGkQy02scuolc7gZeOgMlS9SlqBK-rxaSdjArB5vgf6FyYGNVGwrPNAAMWzTR-YL-wQoAN4oSqr8nWIXeEl4gEtQF5LCXlFKKu8UuJXhyXWFrSLIAN2Mar1zfktEwbeyFmRVhYi7LZPXnijFAJ6GAkke-6i-dx4AfYPUaBF0XLOp9DLgQ-chkIOfyOHbRh_Q5qHo0iIDHdz24CaZmQEGOPMco0CuXPCNG-THcLcrwd7dikRc6q2xw3oww2JYJ6ceZxF1rOG4tuR1aJNFc4XT2mwyU1j5O6770nYvp__KZqbUJVjvvoz=w324-h758-no">
            <a:extLst>
              <a:ext uri="{FF2B5EF4-FFF2-40B4-BE49-F238E27FC236}">
                <a16:creationId xmlns:a16="http://schemas.microsoft.com/office/drawing/2014/main" id="{A00655CE-437E-4A76-A981-C8342C4D77E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43800" y="2076368"/>
            <a:ext cx="1290813" cy="30289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37AACA1-5ACE-4289-902A-9B227DA3DAEC}"/>
              </a:ext>
            </a:extLst>
          </p:cNvPr>
          <p:cNvPicPr>
            <a:picLocks noChangeAspect="1"/>
          </p:cNvPicPr>
          <p:nvPr/>
        </p:nvPicPr>
        <p:blipFill>
          <a:blip r:embed="rId7"/>
          <a:stretch>
            <a:fillRect/>
          </a:stretch>
        </p:blipFill>
        <p:spPr>
          <a:xfrm>
            <a:off x="5029200" y="2076368"/>
            <a:ext cx="2514600" cy="314325"/>
          </a:xfrm>
          <a:prstGeom prst="rect">
            <a:avLst/>
          </a:prstGeom>
        </p:spPr>
      </p:pic>
      <p:pic>
        <p:nvPicPr>
          <p:cNvPr id="9" name="Picture 8">
            <a:extLst>
              <a:ext uri="{FF2B5EF4-FFF2-40B4-BE49-F238E27FC236}">
                <a16:creationId xmlns:a16="http://schemas.microsoft.com/office/drawing/2014/main" id="{D30B1FBF-11F8-4EC4-814E-4594D4DCA161}"/>
              </a:ext>
            </a:extLst>
          </p:cNvPr>
          <p:cNvPicPr>
            <a:picLocks noChangeAspect="1"/>
          </p:cNvPicPr>
          <p:nvPr/>
        </p:nvPicPr>
        <p:blipFill>
          <a:blip r:embed="rId8"/>
          <a:stretch>
            <a:fillRect/>
          </a:stretch>
        </p:blipFill>
        <p:spPr>
          <a:xfrm>
            <a:off x="2468467" y="56592"/>
            <a:ext cx="3552825" cy="381000"/>
          </a:xfrm>
          <a:prstGeom prst="rect">
            <a:avLst/>
          </a:prstGeom>
        </p:spPr>
      </p:pic>
    </p:spTree>
    <p:extLst>
      <p:ext uri="{BB962C8B-B14F-4D97-AF65-F5344CB8AC3E}">
        <p14:creationId xmlns:p14="http://schemas.microsoft.com/office/powerpoint/2010/main" val="3237056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812492" y="2321004"/>
            <a:ext cx="7519015" cy="1107996"/>
          </a:xfrm>
          <a:prstGeom prst="rect">
            <a:avLst/>
          </a:prstGeom>
          <a:noFill/>
        </p:spPr>
        <p:txBody>
          <a:bodyPr wrap="square" rtlCol="0">
            <a:spAutoFit/>
          </a:bodyPr>
          <a:lstStyle/>
          <a:p>
            <a:pPr algn="ctr"/>
            <a:r>
              <a:rPr lang="en-US" sz="6600" b="1" dirty="0">
                <a:solidFill>
                  <a:schemeClr val="bg1"/>
                </a:solidFill>
                <a:latin typeface="Bree Serif" panose="02000503040000020004" pitchFamily="2" charset="0"/>
              </a:rPr>
              <a:t>Blue Bin Journey</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01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Vision3-Goal2-Init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2438400"/>
            <a:ext cx="1447800" cy="1447800"/>
          </a:xfrm>
          <a:prstGeom prst="ellipse">
            <a:avLst/>
          </a:prstGeom>
          <a:ln w="63500" cap="rnd">
            <a:noFill/>
          </a:ln>
          <a:effectLst>
            <a:outerShdw blurRad="50800" dist="38100" dir="5400000" algn="t" rotWithShape="0">
              <a:prstClr val="black">
                <a:alpha val="40000"/>
              </a:prstClr>
            </a:outerShdw>
          </a:effectLst>
        </p:spPr>
      </p:pic>
      <p:pic>
        <p:nvPicPr>
          <p:cNvPr id="8" name="Picture 4" descr="Vision3-Goal2-Ini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54757" y="800099"/>
            <a:ext cx="1295400" cy="1295401"/>
          </a:xfrm>
          <a:prstGeom prst="ellipse">
            <a:avLst/>
          </a:prstGeom>
          <a:ln w="63500" cap="rnd">
            <a:noFill/>
          </a:ln>
          <a:effectLst>
            <a:outerShdw blurRad="50800" dist="38100" dir="5400000" algn="t" rotWithShape="0">
              <a:prstClr val="black">
                <a:alpha val="40000"/>
              </a:prstClr>
            </a:outerShdw>
          </a:effectLst>
        </p:spPr>
      </p:pic>
      <p:pic>
        <p:nvPicPr>
          <p:cNvPr id="9" name="Picture 5" descr="Vision3-Goal2-Init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47773" y="4062341"/>
            <a:ext cx="1238250" cy="1238251"/>
          </a:xfrm>
          <a:prstGeom prst="ellipse">
            <a:avLst/>
          </a:prstGeom>
          <a:ln w="63500" cap="rnd">
            <a:noFill/>
          </a:ln>
          <a:effectLst>
            <a:outerShdw blurRad="50800" dist="38100" dir="5400000" algn="t" rotWithShape="0">
              <a:prstClr val="black">
                <a:alpha val="40000"/>
              </a:prstClr>
            </a:outerShdw>
          </a:effectLst>
        </p:spPr>
      </p:pic>
      <p:pic>
        <p:nvPicPr>
          <p:cNvPr id="11" name="Picture 7" descr="Vision3-Goal2-Init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4191000"/>
            <a:ext cx="1371600" cy="1371601"/>
          </a:xfrm>
          <a:prstGeom prst="ellipse">
            <a:avLst/>
          </a:prstGeom>
          <a:ln w="63500" cap="rnd">
            <a:noFill/>
          </a:ln>
          <a:effectLst>
            <a:outerShdw blurRad="50800" dist="38100" dir="5400000" algn="t" rotWithShape="0">
              <a:prstClr val="black">
                <a:alpha val="40000"/>
              </a:prstClr>
            </a:outerShdw>
          </a:effectLst>
        </p:spPr>
      </p:pic>
      <p:cxnSp>
        <p:nvCxnSpPr>
          <p:cNvPr id="30" name="Straight Arrow Connector 29"/>
          <p:cNvCxnSpPr>
            <a:stCxn id="115" idx="0"/>
            <a:endCxn id="121" idx="4"/>
          </p:cNvCxnSpPr>
          <p:nvPr/>
        </p:nvCxnSpPr>
        <p:spPr>
          <a:xfrm flipH="1" flipV="1">
            <a:off x="4571478" y="1878904"/>
            <a:ext cx="522" cy="559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8" idx="3"/>
          </p:cNvCxnSpPr>
          <p:nvPr/>
        </p:nvCxnSpPr>
        <p:spPr>
          <a:xfrm flipV="1">
            <a:off x="5515953" y="1905793"/>
            <a:ext cx="428511" cy="1218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endCxn id="7" idx="2"/>
          </p:cNvCxnSpPr>
          <p:nvPr/>
        </p:nvCxnSpPr>
        <p:spPr>
          <a:xfrm>
            <a:off x="5628596" y="3162300"/>
            <a:ext cx="4674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93" idx="1"/>
          </p:cNvCxnSpPr>
          <p:nvPr/>
        </p:nvCxnSpPr>
        <p:spPr>
          <a:xfrm>
            <a:off x="5628596" y="3162300"/>
            <a:ext cx="671060" cy="13085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15" idx="2"/>
            <a:endCxn id="9" idx="0"/>
          </p:cNvCxnSpPr>
          <p:nvPr/>
        </p:nvCxnSpPr>
        <p:spPr>
          <a:xfrm flipH="1">
            <a:off x="4566898" y="3861495"/>
            <a:ext cx="5102" cy="200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11" idx="7"/>
          </p:cNvCxnSpPr>
          <p:nvPr/>
        </p:nvCxnSpPr>
        <p:spPr>
          <a:xfrm flipH="1">
            <a:off x="3075734" y="3162300"/>
            <a:ext cx="429466" cy="12295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15" idx="1"/>
            <a:endCxn id="131" idx="5"/>
          </p:cNvCxnSpPr>
          <p:nvPr/>
        </p:nvCxnSpPr>
        <p:spPr>
          <a:xfrm flipH="1" flipV="1">
            <a:off x="3205816" y="1910418"/>
            <a:ext cx="299384" cy="12395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66178" y="1079421"/>
            <a:ext cx="1676400" cy="830997"/>
          </a:xfrm>
          <a:prstGeom prst="rect">
            <a:avLst/>
          </a:prstGeom>
        </p:spPr>
        <p:txBody>
          <a:bodyPr wrap="square">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Lato"/>
                <a:ea typeface="+mn-ea"/>
                <a:cs typeface="Arial" pitchFamily="34" charset="0"/>
              </a:rPr>
              <a:t>Make all schools Zero Waste Schools.</a:t>
            </a:r>
          </a:p>
        </p:txBody>
      </p:sp>
      <p:cxnSp>
        <p:nvCxnSpPr>
          <p:cNvPr id="83" name="Straight Arrow Connector 82"/>
          <p:cNvCxnSpPr>
            <a:stCxn id="115" idx="1"/>
            <a:endCxn id="130" idx="6"/>
          </p:cNvCxnSpPr>
          <p:nvPr/>
        </p:nvCxnSpPr>
        <p:spPr>
          <a:xfrm flipH="1">
            <a:off x="3048000" y="3149948"/>
            <a:ext cx="457200" cy="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7620000" y="2590800"/>
            <a:ext cx="1295400" cy="1066800"/>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Enhance </a:t>
            </a:r>
            <a:r>
              <a:rPr kumimoji="0" lang="en-US" sz="1600" b="1" i="0" u="none" strike="noStrike" kern="1200" cap="none" spc="0" normalizeH="0" baseline="0" noProof="0" dirty="0">
                <a:ln>
                  <a:noFill/>
                </a:ln>
                <a:solidFill>
                  <a:srgbClr val="000000"/>
                </a:solidFill>
                <a:effectLst/>
                <a:uLnTx/>
                <a:uFillTx/>
                <a:latin typeface="Lato"/>
                <a:ea typeface="+mn-ea"/>
                <a:cs typeface="Arial" pitchFamily="34" charset="0"/>
              </a:rPr>
              <a:t>curbside recycling </a:t>
            </a: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program. </a:t>
            </a:r>
          </a:p>
        </p:txBody>
      </p:sp>
      <p:sp>
        <p:nvSpPr>
          <p:cNvPr id="89" name="Rectangle 88"/>
          <p:cNvSpPr/>
          <p:nvPr/>
        </p:nvSpPr>
        <p:spPr>
          <a:xfrm>
            <a:off x="7050157" y="846326"/>
            <a:ext cx="1981200" cy="1077218"/>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Reduce the use of </a:t>
            </a:r>
            <a:r>
              <a:rPr kumimoji="0" lang="en-US" sz="1600" b="1" i="0" u="none" strike="noStrike" kern="1200" cap="none" spc="0" normalizeH="0" baseline="0" noProof="0" dirty="0">
                <a:ln>
                  <a:noFill/>
                </a:ln>
                <a:solidFill>
                  <a:srgbClr val="000000"/>
                </a:solidFill>
                <a:effectLst/>
                <a:uLnTx/>
                <a:uFillTx/>
                <a:latin typeface="Lato"/>
                <a:ea typeface="+mn-ea"/>
                <a:cs typeface="Arial" pitchFamily="34" charset="0"/>
              </a:rPr>
              <a:t>plastic bags </a:t>
            </a: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and other non-compostable waste.</a:t>
            </a:r>
          </a:p>
        </p:txBody>
      </p:sp>
      <p:sp>
        <p:nvSpPr>
          <p:cNvPr id="90" name="Rectangle 89"/>
          <p:cNvSpPr/>
          <p:nvPr/>
        </p:nvSpPr>
        <p:spPr>
          <a:xfrm>
            <a:off x="152400" y="4300805"/>
            <a:ext cx="1752600" cy="1323439"/>
          </a:xfrm>
          <a:prstGeom prst="rect">
            <a:avLst/>
          </a:prstGeom>
        </p:spPr>
        <p:txBody>
          <a:bodyPr wrap="square">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Expand opportunities to reuse and recycle </a:t>
            </a:r>
            <a:r>
              <a:rPr kumimoji="0" lang="en-US" sz="1600" b="1" i="0" u="none" strike="noStrike" kern="1200" cap="none" spc="0" normalizeH="0" baseline="0" noProof="0" dirty="0">
                <a:ln>
                  <a:noFill/>
                </a:ln>
                <a:solidFill>
                  <a:srgbClr val="000000"/>
                </a:solidFill>
                <a:effectLst/>
                <a:uLnTx/>
                <a:uFillTx/>
                <a:latin typeface="Lato"/>
                <a:ea typeface="+mn-ea"/>
                <a:cs typeface="Arial" pitchFamily="34" charset="0"/>
              </a:rPr>
              <a:t>textiles and electronic waste.</a:t>
            </a:r>
          </a:p>
        </p:txBody>
      </p:sp>
      <p:sp>
        <p:nvSpPr>
          <p:cNvPr id="91" name="Rectangle 90"/>
          <p:cNvSpPr/>
          <p:nvPr/>
        </p:nvSpPr>
        <p:spPr>
          <a:xfrm>
            <a:off x="7467600" y="4876800"/>
            <a:ext cx="1676400" cy="1077218"/>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Reduce </a:t>
            </a:r>
            <a:r>
              <a:rPr kumimoji="0" lang="en-US" sz="1600" b="1" i="0" u="none" strike="noStrike" kern="1200" cap="none" spc="0" normalizeH="0" baseline="0" noProof="0" dirty="0">
                <a:ln>
                  <a:noFill/>
                </a:ln>
                <a:solidFill>
                  <a:srgbClr val="000000"/>
                </a:solidFill>
                <a:effectLst/>
                <a:uLnTx/>
                <a:uFillTx/>
                <a:latin typeface="Lato"/>
                <a:ea typeface="+mn-ea"/>
                <a:cs typeface="Arial" pitchFamily="34" charset="0"/>
              </a:rPr>
              <a:t>commercial waste </a:t>
            </a: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disposal by 90% by 2030.</a:t>
            </a:r>
          </a:p>
        </p:txBody>
      </p:sp>
      <p:pic>
        <p:nvPicPr>
          <p:cNvPr id="93" name="Picture 9" descr="Vision3-Goal2-Init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00" y="4267200"/>
            <a:ext cx="1390650" cy="1390650"/>
          </a:xfrm>
          <a:prstGeom prst="ellipse">
            <a:avLst/>
          </a:prstGeom>
          <a:ln w="63500" cap="rnd">
            <a:noFill/>
          </a:ln>
          <a:effectLst>
            <a:outerShdw blurRad="50800" dist="38100" dir="5400000" algn="t" rotWithShape="0">
              <a:prstClr val="black">
                <a:alpha val="40000"/>
              </a:prstClr>
            </a:outerShdw>
          </a:effectLst>
        </p:spPr>
      </p:pic>
      <p:sp>
        <p:nvSpPr>
          <p:cNvPr id="107" name="Rectangle 106"/>
          <p:cNvSpPr/>
          <p:nvPr/>
        </p:nvSpPr>
        <p:spPr>
          <a:xfrm>
            <a:off x="-219739" y="2457449"/>
            <a:ext cx="1905000" cy="1384995"/>
          </a:xfrm>
          <a:prstGeom prst="rect">
            <a:avLst/>
          </a:prstGeom>
        </p:spPr>
        <p:txBody>
          <a:bodyPr wrap="square">
            <a:spAutoFit/>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Lato"/>
                <a:ea typeface="+mn-ea"/>
                <a:cs typeface="Arial" pitchFamily="34" charset="0"/>
              </a:rPr>
              <a:t>Give every New Yorker the opportunity to recycle and reduce waste, including at </a:t>
            </a:r>
            <a:r>
              <a:rPr kumimoji="0" lang="en-US" sz="1400" b="1" i="0" u="none" strike="noStrike" kern="1200" cap="none" spc="0" normalizeH="0" baseline="0" noProof="0" dirty="0">
                <a:ln>
                  <a:noFill/>
                </a:ln>
                <a:solidFill>
                  <a:srgbClr val="000000"/>
                </a:solidFill>
                <a:effectLst/>
                <a:uLnTx/>
                <a:uFillTx/>
                <a:latin typeface="Lato"/>
                <a:ea typeface="+mn-ea"/>
                <a:cs typeface="Arial" pitchFamily="34" charset="0"/>
              </a:rPr>
              <a:t>NYCHA housing.</a:t>
            </a:r>
          </a:p>
        </p:txBody>
      </p:sp>
      <p:sp>
        <p:nvSpPr>
          <p:cNvPr id="108" name="Rectangle 107"/>
          <p:cNvSpPr/>
          <p:nvPr/>
        </p:nvSpPr>
        <p:spPr>
          <a:xfrm>
            <a:off x="3253409" y="5467114"/>
            <a:ext cx="2895600"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Develop a </a:t>
            </a:r>
            <a:r>
              <a:rPr kumimoji="0" lang="en-US" sz="1600" b="1" i="0" u="none" strike="noStrike" kern="1200" cap="none" spc="0" normalizeH="0" baseline="0" noProof="0" dirty="0">
                <a:ln>
                  <a:noFill/>
                </a:ln>
                <a:solidFill>
                  <a:srgbClr val="000000"/>
                </a:solidFill>
                <a:effectLst/>
                <a:uLnTx/>
                <a:uFillTx/>
                <a:latin typeface="Lato"/>
                <a:ea typeface="+mn-ea"/>
                <a:cs typeface="Arial" pitchFamily="34" charset="0"/>
              </a:rPr>
              <a:t>Save-As-You-Throw </a:t>
            </a: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program to reduce waste.</a:t>
            </a:r>
          </a:p>
        </p:txBody>
      </p:sp>
      <p:pic>
        <p:nvPicPr>
          <p:cNvPr id="115" name="Picture 2" descr="http://www1.nyc.gov/assets/sustainability/images/content/Zero%20Waste%20-%200X30%20Horizontal%20Graphic.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05200" y="2438400"/>
            <a:ext cx="2133600" cy="14230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1" name="Picture 1" descr="Vision3-Goal2-Init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23778" y="583504"/>
            <a:ext cx="1295400" cy="1295400"/>
          </a:xfrm>
          <a:prstGeom prst="ellipse">
            <a:avLst/>
          </a:prstGeom>
          <a:ln w="63500" cap="rnd">
            <a:noFill/>
          </a:ln>
          <a:effectLst>
            <a:outerShdw blurRad="50800" dist="38100" dir="5400000" algn="t" rotWithShape="0">
              <a:prstClr val="black">
                <a:alpha val="40000"/>
              </a:prstClr>
            </a:outerShdw>
          </a:effectLst>
        </p:spPr>
      </p:pic>
      <p:sp>
        <p:nvSpPr>
          <p:cNvPr id="128" name="Rectangle 127"/>
          <p:cNvSpPr/>
          <p:nvPr/>
        </p:nvSpPr>
        <p:spPr>
          <a:xfrm>
            <a:off x="2895600" y="-19677"/>
            <a:ext cx="4038600" cy="584775"/>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Expand the NYC </a:t>
            </a:r>
            <a:r>
              <a:rPr kumimoji="0" lang="en-US" sz="1600" b="1" i="0" u="none" strike="noStrike" kern="1200" cap="none" spc="0" normalizeH="0" baseline="0" noProof="0" dirty="0">
                <a:ln>
                  <a:noFill/>
                </a:ln>
                <a:solidFill>
                  <a:srgbClr val="000000"/>
                </a:solidFill>
                <a:effectLst/>
                <a:uLnTx/>
                <a:uFillTx/>
                <a:latin typeface="Lato"/>
                <a:ea typeface="+mn-ea"/>
                <a:cs typeface="Arial" pitchFamily="34" charset="0"/>
              </a:rPr>
              <a:t>organics program </a:t>
            </a:r>
            <a:r>
              <a:rPr kumimoji="0" lang="en-US" sz="1600" b="0" i="0" u="none" strike="noStrike" kern="1200" cap="none" spc="0" normalizeH="0" baseline="0" noProof="0" dirty="0">
                <a:ln>
                  <a:noFill/>
                </a:ln>
                <a:solidFill>
                  <a:srgbClr val="000000"/>
                </a:solidFill>
                <a:effectLst/>
                <a:uLnTx/>
                <a:uFillTx/>
                <a:latin typeface="Lato"/>
                <a:ea typeface="+mn-ea"/>
                <a:cs typeface="Arial" pitchFamily="34" charset="0"/>
              </a:rPr>
              <a:t>to serve all New Yorkers by the end of 2018.</a:t>
            </a:r>
          </a:p>
        </p:txBody>
      </p:sp>
      <p:pic>
        <p:nvPicPr>
          <p:cNvPr id="130" name="Picture 8" descr="Vision3-Goal2-Init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76400" y="2464496"/>
            <a:ext cx="1371600" cy="1371601"/>
          </a:xfrm>
          <a:prstGeom prst="ellipse">
            <a:avLst/>
          </a:prstGeom>
          <a:ln w="63500" cap="rnd">
            <a:noFill/>
          </a:ln>
          <a:effectLst>
            <a:outerShdw blurRad="50800" dist="38100" dir="5400000" algn="t" rotWithShape="0">
              <a:prstClr val="black">
                <a:alpha val="40000"/>
              </a:prstClr>
            </a:outerShdw>
          </a:effectLst>
        </p:spPr>
      </p:pic>
      <p:pic>
        <p:nvPicPr>
          <p:cNvPr id="131" name="Picture 6" descr="Vision3-Goal2-Init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905000" y="609600"/>
            <a:ext cx="1524001" cy="1524003"/>
          </a:xfrm>
          <a:prstGeom prst="ellipse">
            <a:avLst/>
          </a:prstGeom>
          <a:ln w="63500" cap="rnd">
            <a:noFill/>
          </a:ln>
          <a:effectLst>
            <a:outerShdw blurRad="50800" dist="38100" dir="5400000" algn="t" rotWithShape="0">
              <a:prstClr val="black">
                <a:alpha val="40000"/>
              </a:prstClr>
            </a:outerShdw>
          </a:effectLst>
        </p:spPr>
      </p:pic>
      <p:sp>
        <p:nvSpPr>
          <p:cNvPr id="114" name="Oval 113"/>
          <p:cNvSpPr/>
          <p:nvPr/>
        </p:nvSpPr>
        <p:spPr>
          <a:xfrm>
            <a:off x="152400" y="444674"/>
            <a:ext cx="3592882" cy="1905000"/>
          </a:xfrm>
          <a:prstGeom prst="ellipse">
            <a:avLst/>
          </a:prstGeom>
          <a:solidFill>
            <a:schemeClr val="accent2">
              <a:alpha val="21000"/>
            </a:schemeClr>
          </a:solidFill>
          <a:ln w="571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6" grpId="0"/>
      <p:bldP spid="89" grpId="0"/>
      <p:bldP spid="90" grpId="0"/>
      <p:bldP spid="91" grpId="0"/>
      <p:bldP spid="107" grpId="0"/>
      <p:bldP spid="108" grpId="0"/>
      <p:bldP spid="128" grpId="0"/>
      <p:bldP spid="1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B8D229-BB1B-4D0D-AA81-51FBBCA46AE0}"/>
              </a:ext>
            </a:extLst>
          </p:cNvPr>
          <p:cNvSpPr/>
          <p:nvPr/>
        </p:nvSpPr>
        <p:spPr>
          <a:xfrm>
            <a:off x="3422257" y="4536805"/>
            <a:ext cx="6047393" cy="6038504"/>
          </a:xfrm>
          <a:prstGeom prst="ellipse">
            <a:avLst/>
          </a:prstGeom>
          <a:solidFill>
            <a:srgbClr val="019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61D3A925-5593-4015-81E1-44673B7600ED}"/>
              </a:ext>
            </a:extLst>
          </p:cNvPr>
          <p:cNvSpPr txBox="1">
            <a:spLocks/>
          </p:cNvSpPr>
          <p:nvPr/>
        </p:nvSpPr>
        <p:spPr>
          <a:xfrm>
            <a:off x="385622" y="463056"/>
            <a:ext cx="7031177" cy="14673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highlight>
                  <a:srgbClr val="0193CF"/>
                </a:highlight>
                <a:uLnTx/>
                <a:uFillTx/>
                <a:latin typeface="Helvetica Neue"/>
                <a:ea typeface="+mn-ea"/>
                <a:cs typeface="+mn-cs"/>
              </a:rPr>
              <a:t>What Goes in My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highlight>
                  <a:srgbClr val="0193CF"/>
                </a:highlight>
                <a:uLnTx/>
                <a:uFillTx/>
                <a:latin typeface="Helvetica Neue"/>
                <a:ea typeface="+mn-ea"/>
                <a:cs typeface="+mn-cs"/>
              </a:rPr>
              <a:t>Blue Recycling Bin?</a:t>
            </a:r>
          </a:p>
        </p:txBody>
      </p:sp>
      <p:sp>
        <p:nvSpPr>
          <p:cNvPr id="22" name="Rectangle: Rounded Corners 21">
            <a:extLst>
              <a:ext uri="{FF2B5EF4-FFF2-40B4-BE49-F238E27FC236}">
                <a16:creationId xmlns:a16="http://schemas.microsoft.com/office/drawing/2014/main" id="{0A44E3E3-F92A-4E3F-BD4B-57F448CF75D1}"/>
              </a:ext>
            </a:extLst>
          </p:cNvPr>
          <p:cNvSpPr/>
          <p:nvPr/>
        </p:nvSpPr>
        <p:spPr>
          <a:xfrm>
            <a:off x="629542" y="2102865"/>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Metal</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E2AA403-3A5D-4542-A407-C488509F67A4}"/>
              </a:ext>
            </a:extLst>
          </p:cNvPr>
          <p:cNvSpPr/>
          <p:nvPr/>
        </p:nvSpPr>
        <p:spPr>
          <a:xfrm>
            <a:off x="629542" y="2999667"/>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Rigid Plastics</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97E6B25F-1CAC-454B-B221-8BA57A2D2360}"/>
              </a:ext>
            </a:extLst>
          </p:cNvPr>
          <p:cNvSpPr/>
          <p:nvPr/>
        </p:nvSpPr>
        <p:spPr>
          <a:xfrm>
            <a:off x="629541" y="3896470"/>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Glass</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9C031010-6921-46B9-966E-1D6789476897}"/>
              </a:ext>
            </a:extLst>
          </p:cNvPr>
          <p:cNvSpPr/>
          <p:nvPr/>
        </p:nvSpPr>
        <p:spPr>
          <a:xfrm>
            <a:off x="629541" y="4778744"/>
            <a:ext cx="3016483"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Helvetica Neue"/>
                <a:ea typeface="+mn-ea"/>
                <a:cs typeface="Arial" pitchFamily="34" charset="0"/>
              </a:rPr>
              <a:t>Cartons</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F16CB7C-2C97-497E-B78F-7B7BB424DC1D}"/>
              </a:ext>
            </a:extLst>
          </p:cNvPr>
          <p:cNvGrpSpPr/>
          <p:nvPr/>
        </p:nvGrpSpPr>
        <p:grpSpPr>
          <a:xfrm>
            <a:off x="4299824" y="2062295"/>
            <a:ext cx="4516026" cy="4221923"/>
            <a:chOff x="4180727" y="1977442"/>
            <a:chExt cx="4516026" cy="4221923"/>
          </a:xfrm>
        </p:grpSpPr>
        <p:pic>
          <p:nvPicPr>
            <p:cNvPr id="9" name="Shape 235" descr="IMG_0406.JPG">
              <a:extLst>
                <a:ext uri="{FF2B5EF4-FFF2-40B4-BE49-F238E27FC236}">
                  <a16:creationId xmlns:a16="http://schemas.microsoft.com/office/drawing/2014/main" id="{F58DD3EA-8A7C-406E-BB7F-0676F1B2EB4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0727" y="1977442"/>
              <a:ext cx="4516026" cy="4221923"/>
            </a:xfrm>
            <a:prstGeom prst="rect">
              <a:avLst/>
            </a:prstGeom>
            <a:noFill/>
            <a:ln w="76200" cap="flat" cmpd="sng">
              <a:solidFill>
                <a:schemeClr val="bg1"/>
              </a:solidFill>
              <a:prstDash val="solid"/>
              <a:round/>
              <a:headEnd type="none" w="med" len="med"/>
              <a:tailEnd type="none" w="med" len="med"/>
            </a:ln>
          </p:spPr>
        </p:pic>
        <p:sp>
          <p:nvSpPr>
            <p:cNvPr id="3" name="Rectangle: Rounded Corners 2">
              <a:extLst>
                <a:ext uri="{FF2B5EF4-FFF2-40B4-BE49-F238E27FC236}">
                  <a16:creationId xmlns:a16="http://schemas.microsoft.com/office/drawing/2014/main" id="{A912383A-ABF6-4497-9F18-E4BDD713916E}"/>
                </a:ext>
              </a:extLst>
            </p:cNvPr>
            <p:cNvSpPr/>
            <p:nvPr/>
          </p:nvSpPr>
          <p:spPr>
            <a:xfrm>
              <a:off x="6905556" y="2080301"/>
              <a:ext cx="1279074" cy="400570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706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animBg="1"/>
      <p:bldP spid="32"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567ED8-B763-4160-B88D-57246B8E5EC0}"/>
              </a:ext>
            </a:extLst>
          </p:cNvPr>
          <p:cNvPicPr>
            <a:picLocks noChangeAspect="1"/>
          </p:cNvPicPr>
          <p:nvPr/>
        </p:nvPicPr>
        <p:blipFill>
          <a:blip r:embed="rId3"/>
          <a:stretch>
            <a:fillRect/>
          </a:stretch>
        </p:blipFill>
        <p:spPr>
          <a:xfrm>
            <a:off x="1524000" y="152400"/>
            <a:ext cx="7442719" cy="5832719"/>
          </a:xfrm>
          <a:prstGeom prst="rect">
            <a:avLst/>
          </a:prstGeom>
        </p:spPr>
      </p:pic>
      <p:pic>
        <p:nvPicPr>
          <p:cNvPr id="5" name="Picture 4">
            <a:extLst>
              <a:ext uri="{FF2B5EF4-FFF2-40B4-BE49-F238E27FC236}">
                <a16:creationId xmlns:a16="http://schemas.microsoft.com/office/drawing/2014/main" id="{17C82990-BEB1-497B-B93C-C246FEFB11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5855" y="4343400"/>
            <a:ext cx="2337230" cy="2362200"/>
          </a:xfrm>
          <a:prstGeom prst="rect">
            <a:avLst/>
          </a:prstGeom>
        </p:spPr>
      </p:pic>
      <p:pic>
        <p:nvPicPr>
          <p:cNvPr id="4" name="Picture 3">
            <a:extLst>
              <a:ext uri="{FF2B5EF4-FFF2-40B4-BE49-F238E27FC236}">
                <a16:creationId xmlns:a16="http://schemas.microsoft.com/office/drawing/2014/main" id="{EAEBB402-B08F-4DE7-9A74-06E72300CB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4408196"/>
            <a:ext cx="1569136" cy="1834957"/>
          </a:xfrm>
          <a:prstGeom prst="rect">
            <a:avLst/>
          </a:prstGeom>
        </p:spPr>
      </p:pic>
      <p:pic>
        <p:nvPicPr>
          <p:cNvPr id="2" name="Picture 1">
            <a:extLst>
              <a:ext uri="{FF2B5EF4-FFF2-40B4-BE49-F238E27FC236}">
                <a16:creationId xmlns:a16="http://schemas.microsoft.com/office/drawing/2014/main" id="{B2E5054A-BE79-40DC-8342-D12F6DA672F6}"/>
              </a:ext>
            </a:extLst>
          </p:cNvPr>
          <p:cNvPicPr>
            <a:picLocks noChangeAspect="1"/>
          </p:cNvPicPr>
          <p:nvPr/>
        </p:nvPicPr>
        <p:blipFill>
          <a:blip r:embed="rId6"/>
          <a:stretch>
            <a:fillRect/>
          </a:stretch>
        </p:blipFill>
        <p:spPr>
          <a:xfrm>
            <a:off x="381000" y="1981200"/>
            <a:ext cx="3238500" cy="638175"/>
          </a:xfrm>
          <a:prstGeom prst="rect">
            <a:avLst/>
          </a:prstGeom>
        </p:spPr>
      </p:pic>
      <p:pic>
        <p:nvPicPr>
          <p:cNvPr id="3" name="Picture 2">
            <a:extLst>
              <a:ext uri="{FF2B5EF4-FFF2-40B4-BE49-F238E27FC236}">
                <a16:creationId xmlns:a16="http://schemas.microsoft.com/office/drawing/2014/main" id="{F50BA641-DA68-4818-8179-C1DC69A84E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7421" y="3758423"/>
            <a:ext cx="1253177" cy="748264"/>
          </a:xfrm>
          <a:prstGeom prst="rect">
            <a:avLst/>
          </a:prstGeom>
        </p:spPr>
      </p:pic>
    </p:spTree>
    <p:extLst>
      <p:ext uri="{BB962C8B-B14F-4D97-AF65-F5344CB8AC3E}">
        <p14:creationId xmlns:p14="http://schemas.microsoft.com/office/powerpoint/2010/main" val="1415631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AD165C-75B6-4E74-8B14-DD6DCE873B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000"/>
            <a:ext cx="9144000" cy="3592097"/>
          </a:xfrm>
          <a:prstGeom prst="rect">
            <a:avLst/>
          </a:prstGeom>
        </p:spPr>
      </p:pic>
      <p:pic>
        <p:nvPicPr>
          <p:cNvPr id="7" name="Picture 6">
            <a:extLst>
              <a:ext uri="{FF2B5EF4-FFF2-40B4-BE49-F238E27FC236}">
                <a16:creationId xmlns:a16="http://schemas.microsoft.com/office/drawing/2014/main" id="{5A156945-E2D0-4932-A69B-F453DF3FCDE7}"/>
              </a:ext>
            </a:extLst>
          </p:cNvPr>
          <p:cNvPicPr>
            <a:picLocks noChangeAspect="1"/>
          </p:cNvPicPr>
          <p:nvPr/>
        </p:nvPicPr>
        <p:blipFill>
          <a:blip r:embed="rId3"/>
          <a:stretch>
            <a:fillRect/>
          </a:stretch>
        </p:blipFill>
        <p:spPr>
          <a:xfrm>
            <a:off x="4582011" y="457200"/>
            <a:ext cx="4561989" cy="1706563"/>
          </a:xfrm>
          <a:prstGeom prst="rect">
            <a:avLst/>
          </a:prstGeom>
        </p:spPr>
      </p:pic>
    </p:spTree>
    <p:extLst>
      <p:ext uri="{BB962C8B-B14F-4D97-AF65-F5344CB8AC3E}">
        <p14:creationId xmlns:p14="http://schemas.microsoft.com/office/powerpoint/2010/main" val="616807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E22C78-C3CD-491E-A6DB-F9B952A95E09}"/>
              </a:ext>
            </a:extLst>
          </p:cNvPr>
          <p:cNvPicPr>
            <a:picLocks noChangeAspect="1"/>
          </p:cNvPicPr>
          <p:nvPr/>
        </p:nvPicPr>
        <p:blipFill>
          <a:blip r:embed="rId3"/>
          <a:stretch>
            <a:fillRect/>
          </a:stretch>
        </p:blipFill>
        <p:spPr>
          <a:xfrm>
            <a:off x="111493" y="838200"/>
            <a:ext cx="8880107" cy="5128309"/>
          </a:xfrm>
          <a:prstGeom prst="rect">
            <a:avLst/>
          </a:prstGeom>
        </p:spPr>
      </p:pic>
      <p:pic>
        <p:nvPicPr>
          <p:cNvPr id="7" name="Picture 6">
            <a:extLst>
              <a:ext uri="{FF2B5EF4-FFF2-40B4-BE49-F238E27FC236}">
                <a16:creationId xmlns:a16="http://schemas.microsoft.com/office/drawing/2014/main" id="{655F0DB3-FEEA-4256-8EAD-8358A643F25F}"/>
              </a:ext>
            </a:extLst>
          </p:cNvPr>
          <p:cNvPicPr>
            <a:picLocks noChangeAspect="1"/>
          </p:cNvPicPr>
          <p:nvPr/>
        </p:nvPicPr>
        <p:blipFill>
          <a:blip r:embed="rId4"/>
          <a:stretch>
            <a:fillRect/>
          </a:stretch>
        </p:blipFill>
        <p:spPr>
          <a:xfrm>
            <a:off x="111493" y="195580"/>
            <a:ext cx="2795779" cy="490219"/>
          </a:xfrm>
          <a:prstGeom prst="rect">
            <a:avLst/>
          </a:prstGeom>
        </p:spPr>
      </p:pic>
      <p:pic>
        <p:nvPicPr>
          <p:cNvPr id="8" name="Picture 7">
            <a:extLst>
              <a:ext uri="{FF2B5EF4-FFF2-40B4-BE49-F238E27FC236}">
                <a16:creationId xmlns:a16="http://schemas.microsoft.com/office/drawing/2014/main" id="{AA455972-7794-4170-A26F-7B7CCDE3B9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493" y="891491"/>
            <a:ext cx="3165107" cy="1185016"/>
          </a:xfrm>
          <a:prstGeom prst="rect">
            <a:avLst/>
          </a:prstGeom>
        </p:spPr>
      </p:pic>
    </p:spTree>
    <p:extLst>
      <p:ext uri="{BB962C8B-B14F-4D97-AF65-F5344CB8AC3E}">
        <p14:creationId xmlns:p14="http://schemas.microsoft.com/office/powerpoint/2010/main" val="2544741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C744E58-D936-4394-972A-37A4C45C04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55" y="228600"/>
            <a:ext cx="5589468" cy="2743200"/>
          </a:xfrm>
          <a:prstGeom prst="rect">
            <a:avLst/>
          </a:prstGeom>
        </p:spPr>
      </p:pic>
      <p:pic>
        <p:nvPicPr>
          <p:cNvPr id="3" name="Picture 2">
            <a:extLst>
              <a:ext uri="{FF2B5EF4-FFF2-40B4-BE49-F238E27FC236}">
                <a16:creationId xmlns:a16="http://schemas.microsoft.com/office/drawing/2014/main" id="{2C826690-9956-4FE7-9913-7532894CFF12}"/>
              </a:ext>
            </a:extLst>
          </p:cNvPr>
          <p:cNvPicPr>
            <a:picLocks noChangeAspect="1"/>
          </p:cNvPicPr>
          <p:nvPr/>
        </p:nvPicPr>
        <p:blipFill>
          <a:blip r:embed="rId3"/>
          <a:stretch>
            <a:fillRect/>
          </a:stretch>
        </p:blipFill>
        <p:spPr>
          <a:xfrm>
            <a:off x="0" y="3124200"/>
            <a:ext cx="8877300" cy="2782120"/>
          </a:xfrm>
          <a:prstGeom prst="rect">
            <a:avLst/>
          </a:prstGeom>
        </p:spPr>
      </p:pic>
      <p:pic>
        <p:nvPicPr>
          <p:cNvPr id="7" name="Picture 6">
            <a:extLst>
              <a:ext uri="{FF2B5EF4-FFF2-40B4-BE49-F238E27FC236}">
                <a16:creationId xmlns:a16="http://schemas.microsoft.com/office/drawing/2014/main" id="{C2EC3AD4-6127-424C-8151-1AE272D94D46}"/>
              </a:ext>
            </a:extLst>
          </p:cNvPr>
          <p:cNvPicPr>
            <a:picLocks noChangeAspect="1"/>
          </p:cNvPicPr>
          <p:nvPr/>
        </p:nvPicPr>
        <p:blipFill>
          <a:blip r:embed="rId4"/>
          <a:stretch>
            <a:fillRect/>
          </a:stretch>
        </p:blipFill>
        <p:spPr>
          <a:xfrm>
            <a:off x="5783350" y="228601"/>
            <a:ext cx="3093950" cy="1524000"/>
          </a:xfrm>
          <a:prstGeom prst="rect">
            <a:avLst/>
          </a:prstGeom>
        </p:spPr>
      </p:pic>
    </p:spTree>
    <p:extLst>
      <p:ext uri="{BB962C8B-B14F-4D97-AF65-F5344CB8AC3E}">
        <p14:creationId xmlns:p14="http://schemas.microsoft.com/office/powerpoint/2010/main" val="3824090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812492" y="2321004"/>
            <a:ext cx="7519015" cy="1107996"/>
          </a:xfrm>
          <a:prstGeom prst="rect">
            <a:avLst/>
          </a:prstGeom>
          <a:noFill/>
        </p:spPr>
        <p:txBody>
          <a:bodyPr wrap="square" rtlCol="0">
            <a:spAutoFit/>
          </a:bodyPr>
          <a:lstStyle/>
          <a:p>
            <a:pPr algn="ctr"/>
            <a:r>
              <a:rPr lang="en-US" sz="6600" b="1" dirty="0">
                <a:solidFill>
                  <a:schemeClr val="bg1"/>
                </a:solidFill>
                <a:latin typeface="Bree Serif" panose="02000503040000020004" pitchFamily="2" charset="0"/>
              </a:rPr>
              <a:t>Brown Bin Journey</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909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B8D229-BB1B-4D0D-AA81-51FBBCA46AE0}"/>
              </a:ext>
            </a:extLst>
          </p:cNvPr>
          <p:cNvSpPr/>
          <p:nvPr/>
        </p:nvSpPr>
        <p:spPr>
          <a:xfrm>
            <a:off x="3422257" y="4536805"/>
            <a:ext cx="6047393" cy="60385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3">
            <a:extLst>
              <a:ext uri="{FF2B5EF4-FFF2-40B4-BE49-F238E27FC236}">
                <a16:creationId xmlns:a16="http://schemas.microsoft.com/office/drawing/2014/main" id="{61D3A925-5593-4015-81E1-44673B7600ED}"/>
              </a:ext>
            </a:extLst>
          </p:cNvPr>
          <p:cNvSpPr txBox="1">
            <a:spLocks/>
          </p:cNvSpPr>
          <p:nvPr/>
        </p:nvSpPr>
        <p:spPr>
          <a:xfrm>
            <a:off x="385622" y="463056"/>
            <a:ext cx="7031177" cy="14673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2"/>
                </a:solidFill>
                <a:effectLst/>
                <a:highlight>
                  <a:srgbClr val="C0C0C0"/>
                </a:highlight>
                <a:uLnTx/>
                <a:uFillTx/>
                <a:latin typeface="Helvetica Neue"/>
                <a:ea typeface="+mn-ea"/>
                <a:cs typeface="+mn-cs"/>
              </a:rPr>
              <a:t>What Goes in My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accent2"/>
                </a:solidFill>
                <a:effectLst/>
                <a:highlight>
                  <a:srgbClr val="C0C0C0"/>
                </a:highlight>
                <a:uLnTx/>
                <a:uFillTx/>
                <a:latin typeface="Helvetica Neue"/>
                <a:ea typeface="+mn-ea"/>
                <a:cs typeface="+mn-cs"/>
              </a:rPr>
              <a:t>Brown Organics Bin?</a:t>
            </a:r>
          </a:p>
        </p:txBody>
      </p:sp>
      <p:sp>
        <p:nvSpPr>
          <p:cNvPr id="22" name="Rectangle: Rounded Corners 21">
            <a:extLst>
              <a:ext uri="{FF2B5EF4-FFF2-40B4-BE49-F238E27FC236}">
                <a16:creationId xmlns:a16="http://schemas.microsoft.com/office/drawing/2014/main" id="{0A44E3E3-F92A-4E3F-BD4B-57F448CF75D1}"/>
              </a:ext>
            </a:extLst>
          </p:cNvPr>
          <p:cNvSpPr/>
          <p:nvPr/>
        </p:nvSpPr>
        <p:spPr>
          <a:xfrm>
            <a:off x="629542" y="2102865"/>
            <a:ext cx="3146591"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srgbClr val="E7E6E6">
                    <a:lumMod val="50000"/>
                  </a:srgbClr>
                </a:solidFill>
                <a:latin typeface="Helvetica Neue"/>
                <a:cs typeface="Arial" pitchFamily="34" charset="0"/>
              </a:rPr>
              <a:t>All Food Scraps</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CE2AA403-3A5D-4542-A407-C488509F67A4}"/>
              </a:ext>
            </a:extLst>
          </p:cNvPr>
          <p:cNvSpPr/>
          <p:nvPr/>
        </p:nvSpPr>
        <p:spPr>
          <a:xfrm>
            <a:off x="629542" y="2999667"/>
            <a:ext cx="3146591"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Compostable Trays</a:t>
            </a:r>
          </a:p>
        </p:txBody>
      </p:sp>
      <p:sp>
        <p:nvSpPr>
          <p:cNvPr id="32" name="Rectangle: Rounded Corners 31">
            <a:extLst>
              <a:ext uri="{FF2B5EF4-FFF2-40B4-BE49-F238E27FC236}">
                <a16:creationId xmlns:a16="http://schemas.microsoft.com/office/drawing/2014/main" id="{97E6B25F-1CAC-454B-B221-8BA57A2D2360}"/>
              </a:ext>
            </a:extLst>
          </p:cNvPr>
          <p:cNvSpPr/>
          <p:nvPr/>
        </p:nvSpPr>
        <p:spPr>
          <a:xfrm>
            <a:off x="629541" y="3896470"/>
            <a:ext cx="3146591"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Napkins</a:t>
            </a:r>
          </a:p>
        </p:txBody>
      </p:sp>
      <p:sp>
        <p:nvSpPr>
          <p:cNvPr id="33" name="Rectangle: Rounded Corners 32">
            <a:extLst>
              <a:ext uri="{FF2B5EF4-FFF2-40B4-BE49-F238E27FC236}">
                <a16:creationId xmlns:a16="http://schemas.microsoft.com/office/drawing/2014/main" id="{9C031010-6921-46B9-966E-1D6789476897}"/>
              </a:ext>
            </a:extLst>
          </p:cNvPr>
          <p:cNvSpPr/>
          <p:nvPr/>
        </p:nvSpPr>
        <p:spPr>
          <a:xfrm>
            <a:off x="629541" y="4778744"/>
            <a:ext cx="3146591" cy="640335"/>
          </a:xfrm>
          <a:prstGeom prst="round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E7E6E6">
                    <a:lumMod val="50000"/>
                  </a:srgbClr>
                </a:solidFill>
                <a:latin typeface="Calibri" panose="020F0502020204030204"/>
              </a:rPr>
              <a:t>Food-soiled Paper</a:t>
            </a:r>
            <a:endParaRPr kumimoji="0" lang="en-US" sz="28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72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animBg="1"/>
      <p:bldP spid="32" grpId="0" animBg="1"/>
      <p:bldP spid="3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2E0FCC-CC7E-450C-A7AC-A3E078B15B09}"/>
              </a:ext>
            </a:extLst>
          </p:cNvPr>
          <p:cNvPicPr>
            <a:picLocks noChangeAspect="1"/>
          </p:cNvPicPr>
          <p:nvPr/>
        </p:nvPicPr>
        <p:blipFill>
          <a:blip r:embed="rId2"/>
          <a:stretch>
            <a:fillRect/>
          </a:stretch>
        </p:blipFill>
        <p:spPr>
          <a:xfrm>
            <a:off x="189157" y="162982"/>
            <a:ext cx="7720858" cy="5896188"/>
          </a:xfrm>
          <a:prstGeom prst="rect">
            <a:avLst/>
          </a:prstGeom>
        </p:spPr>
      </p:pic>
      <p:pic>
        <p:nvPicPr>
          <p:cNvPr id="3" name="Picture 2">
            <a:extLst>
              <a:ext uri="{FF2B5EF4-FFF2-40B4-BE49-F238E27FC236}">
                <a16:creationId xmlns:a16="http://schemas.microsoft.com/office/drawing/2014/main" id="{85CB9AE1-222A-4A79-B610-C8ACAB56D294}"/>
              </a:ext>
            </a:extLst>
          </p:cNvPr>
          <p:cNvPicPr>
            <a:picLocks noChangeAspect="1"/>
          </p:cNvPicPr>
          <p:nvPr/>
        </p:nvPicPr>
        <p:blipFill>
          <a:blip r:embed="rId3"/>
          <a:stretch>
            <a:fillRect/>
          </a:stretch>
        </p:blipFill>
        <p:spPr>
          <a:xfrm>
            <a:off x="316173" y="820313"/>
            <a:ext cx="3733800" cy="866775"/>
          </a:xfrm>
          <a:prstGeom prst="rect">
            <a:avLst/>
          </a:prstGeom>
        </p:spPr>
      </p:pic>
      <p:pic>
        <p:nvPicPr>
          <p:cNvPr id="6" name="Picture 5">
            <a:extLst>
              <a:ext uri="{FF2B5EF4-FFF2-40B4-BE49-F238E27FC236}">
                <a16:creationId xmlns:a16="http://schemas.microsoft.com/office/drawing/2014/main" id="{22B2B456-DB5F-4886-A8C4-F0F8B603E702}"/>
              </a:ext>
            </a:extLst>
          </p:cNvPr>
          <p:cNvPicPr>
            <a:picLocks noChangeAspect="1"/>
          </p:cNvPicPr>
          <p:nvPr/>
        </p:nvPicPr>
        <p:blipFill>
          <a:blip r:embed="rId4"/>
          <a:stretch>
            <a:fillRect/>
          </a:stretch>
        </p:blipFill>
        <p:spPr>
          <a:xfrm>
            <a:off x="7486611" y="2235345"/>
            <a:ext cx="1438275" cy="1676400"/>
          </a:xfrm>
          <a:prstGeom prst="rect">
            <a:avLst/>
          </a:prstGeom>
        </p:spPr>
      </p:pic>
      <p:pic>
        <p:nvPicPr>
          <p:cNvPr id="7" name="Picture 6">
            <a:extLst>
              <a:ext uri="{FF2B5EF4-FFF2-40B4-BE49-F238E27FC236}">
                <a16:creationId xmlns:a16="http://schemas.microsoft.com/office/drawing/2014/main" id="{33EDE3B1-DE85-4EE4-BB8B-E93DD61F5B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8211" y="4038600"/>
            <a:ext cx="2726632" cy="2656418"/>
          </a:xfrm>
          <a:prstGeom prst="rect">
            <a:avLst/>
          </a:prstGeom>
        </p:spPr>
      </p:pic>
      <p:pic>
        <p:nvPicPr>
          <p:cNvPr id="2" name="Picture 1">
            <a:extLst>
              <a:ext uri="{FF2B5EF4-FFF2-40B4-BE49-F238E27FC236}">
                <a16:creationId xmlns:a16="http://schemas.microsoft.com/office/drawing/2014/main" id="{460EB21C-8FBB-41AF-AF2B-E90685CF672C}"/>
              </a:ext>
            </a:extLst>
          </p:cNvPr>
          <p:cNvPicPr>
            <a:picLocks noChangeAspect="1"/>
          </p:cNvPicPr>
          <p:nvPr/>
        </p:nvPicPr>
        <p:blipFill>
          <a:blip r:embed="rId6"/>
          <a:stretch>
            <a:fillRect/>
          </a:stretch>
        </p:blipFill>
        <p:spPr>
          <a:xfrm>
            <a:off x="316173" y="2321398"/>
            <a:ext cx="2933700" cy="466725"/>
          </a:xfrm>
          <a:prstGeom prst="rect">
            <a:avLst/>
          </a:prstGeom>
        </p:spPr>
      </p:pic>
      <p:pic>
        <p:nvPicPr>
          <p:cNvPr id="5" name="Picture 4">
            <a:extLst>
              <a:ext uri="{FF2B5EF4-FFF2-40B4-BE49-F238E27FC236}">
                <a16:creationId xmlns:a16="http://schemas.microsoft.com/office/drawing/2014/main" id="{953DD7F1-85A9-4C91-A567-966CFF17D0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0269" y="1253700"/>
            <a:ext cx="1234574" cy="853200"/>
          </a:xfrm>
          <a:prstGeom prst="rect">
            <a:avLst/>
          </a:prstGeom>
        </p:spPr>
      </p:pic>
    </p:spTree>
    <p:extLst>
      <p:ext uri="{BB962C8B-B14F-4D97-AF65-F5344CB8AC3E}">
        <p14:creationId xmlns:p14="http://schemas.microsoft.com/office/powerpoint/2010/main" val="3647157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68323-694A-4612-8E33-09F8BC73CC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2088111"/>
            <a:ext cx="4604657" cy="1768818"/>
          </a:xfrm>
          <a:prstGeom prst="rect">
            <a:avLst/>
          </a:prstGeom>
        </p:spPr>
      </p:pic>
      <p:pic>
        <p:nvPicPr>
          <p:cNvPr id="3" name="Picture 2">
            <a:extLst>
              <a:ext uri="{FF2B5EF4-FFF2-40B4-BE49-F238E27FC236}">
                <a16:creationId xmlns:a16="http://schemas.microsoft.com/office/drawing/2014/main" id="{FC5B3EEE-1EA7-428A-8E12-6BD5639F1B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49416"/>
            <a:ext cx="4572000" cy="2807513"/>
          </a:xfrm>
          <a:prstGeom prst="rect">
            <a:avLst/>
          </a:prstGeom>
        </p:spPr>
      </p:pic>
      <p:pic>
        <p:nvPicPr>
          <p:cNvPr id="6" name="Picture 5">
            <a:extLst>
              <a:ext uri="{FF2B5EF4-FFF2-40B4-BE49-F238E27FC236}">
                <a16:creationId xmlns:a16="http://schemas.microsoft.com/office/drawing/2014/main" id="{AD1C458C-092F-497F-8D4E-D0FE9B03C9FD}"/>
              </a:ext>
            </a:extLst>
          </p:cNvPr>
          <p:cNvPicPr>
            <a:picLocks noChangeAspect="1"/>
          </p:cNvPicPr>
          <p:nvPr/>
        </p:nvPicPr>
        <p:blipFill>
          <a:blip r:embed="rId4"/>
          <a:stretch>
            <a:fillRect/>
          </a:stretch>
        </p:blipFill>
        <p:spPr>
          <a:xfrm>
            <a:off x="0" y="4041876"/>
            <a:ext cx="9144000" cy="1827582"/>
          </a:xfrm>
          <a:prstGeom prst="rect">
            <a:avLst/>
          </a:prstGeom>
        </p:spPr>
      </p:pic>
      <p:pic>
        <p:nvPicPr>
          <p:cNvPr id="2" name="Picture 1">
            <a:extLst>
              <a:ext uri="{FF2B5EF4-FFF2-40B4-BE49-F238E27FC236}">
                <a16:creationId xmlns:a16="http://schemas.microsoft.com/office/drawing/2014/main" id="{3C727A99-5A57-47C8-89B8-BEFC4A1D2F82}"/>
              </a:ext>
            </a:extLst>
          </p:cNvPr>
          <p:cNvPicPr>
            <a:picLocks noChangeAspect="1"/>
          </p:cNvPicPr>
          <p:nvPr/>
        </p:nvPicPr>
        <p:blipFill>
          <a:blip r:embed="rId5"/>
          <a:stretch>
            <a:fillRect/>
          </a:stretch>
        </p:blipFill>
        <p:spPr>
          <a:xfrm>
            <a:off x="4800600" y="1049416"/>
            <a:ext cx="4107950" cy="821590"/>
          </a:xfrm>
          <a:prstGeom prst="rect">
            <a:avLst/>
          </a:prstGeom>
        </p:spPr>
      </p:pic>
      <p:pic>
        <p:nvPicPr>
          <p:cNvPr id="7" name="Picture 6">
            <a:extLst>
              <a:ext uri="{FF2B5EF4-FFF2-40B4-BE49-F238E27FC236}">
                <a16:creationId xmlns:a16="http://schemas.microsoft.com/office/drawing/2014/main" id="{3B8CC738-9C90-43FA-85DF-6D79E5513EC5}"/>
              </a:ext>
            </a:extLst>
          </p:cNvPr>
          <p:cNvPicPr>
            <a:picLocks noChangeAspect="1"/>
          </p:cNvPicPr>
          <p:nvPr/>
        </p:nvPicPr>
        <p:blipFill>
          <a:blip r:embed="rId6"/>
          <a:stretch>
            <a:fillRect/>
          </a:stretch>
        </p:blipFill>
        <p:spPr>
          <a:xfrm>
            <a:off x="6553200" y="4117923"/>
            <a:ext cx="2590800" cy="837744"/>
          </a:xfrm>
          <a:prstGeom prst="rect">
            <a:avLst/>
          </a:prstGeom>
        </p:spPr>
      </p:pic>
    </p:spTree>
    <p:extLst>
      <p:ext uri="{BB962C8B-B14F-4D97-AF65-F5344CB8AC3E}">
        <p14:creationId xmlns:p14="http://schemas.microsoft.com/office/powerpoint/2010/main" val="104168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702BC2-F35B-4C24-BF3B-36B281CB8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9058" y="152400"/>
            <a:ext cx="5498254" cy="3886200"/>
          </a:xfrm>
          <a:prstGeom prst="rect">
            <a:avLst/>
          </a:prstGeom>
        </p:spPr>
      </p:pic>
      <p:pic>
        <p:nvPicPr>
          <p:cNvPr id="2" name="Picture 1">
            <a:extLst>
              <a:ext uri="{FF2B5EF4-FFF2-40B4-BE49-F238E27FC236}">
                <a16:creationId xmlns:a16="http://schemas.microsoft.com/office/drawing/2014/main" id="{BEFB19B1-ABA3-45E7-AE8F-533A4116D439}"/>
              </a:ext>
            </a:extLst>
          </p:cNvPr>
          <p:cNvPicPr>
            <a:picLocks noChangeAspect="1"/>
          </p:cNvPicPr>
          <p:nvPr/>
        </p:nvPicPr>
        <p:blipFill>
          <a:blip r:embed="rId4"/>
          <a:stretch>
            <a:fillRect/>
          </a:stretch>
        </p:blipFill>
        <p:spPr>
          <a:xfrm>
            <a:off x="166688" y="152400"/>
            <a:ext cx="3133725" cy="1219200"/>
          </a:xfrm>
          <a:prstGeom prst="rect">
            <a:avLst/>
          </a:prstGeom>
        </p:spPr>
      </p:pic>
      <p:pic>
        <p:nvPicPr>
          <p:cNvPr id="5" name="Picture 4">
            <a:extLst>
              <a:ext uri="{FF2B5EF4-FFF2-40B4-BE49-F238E27FC236}">
                <a16:creationId xmlns:a16="http://schemas.microsoft.com/office/drawing/2014/main" id="{656179E9-1DC0-4609-9930-487E4124B5D6}"/>
              </a:ext>
            </a:extLst>
          </p:cNvPr>
          <p:cNvPicPr>
            <a:picLocks noChangeAspect="1"/>
          </p:cNvPicPr>
          <p:nvPr/>
        </p:nvPicPr>
        <p:blipFill>
          <a:blip r:embed="rId5"/>
          <a:stretch>
            <a:fillRect/>
          </a:stretch>
        </p:blipFill>
        <p:spPr>
          <a:xfrm>
            <a:off x="0" y="4191000"/>
            <a:ext cx="9144000" cy="1762699"/>
          </a:xfrm>
          <a:prstGeom prst="rect">
            <a:avLst/>
          </a:prstGeom>
        </p:spPr>
      </p:pic>
      <p:pic>
        <p:nvPicPr>
          <p:cNvPr id="6" name="Picture 5">
            <a:extLst>
              <a:ext uri="{FF2B5EF4-FFF2-40B4-BE49-F238E27FC236}">
                <a16:creationId xmlns:a16="http://schemas.microsoft.com/office/drawing/2014/main" id="{CA1E8488-F34B-437E-8B4E-38F99F860369}"/>
              </a:ext>
            </a:extLst>
          </p:cNvPr>
          <p:cNvPicPr>
            <a:picLocks noChangeAspect="1"/>
          </p:cNvPicPr>
          <p:nvPr/>
        </p:nvPicPr>
        <p:blipFill>
          <a:blip r:embed="rId6"/>
          <a:stretch>
            <a:fillRect/>
          </a:stretch>
        </p:blipFill>
        <p:spPr>
          <a:xfrm>
            <a:off x="166688" y="2956597"/>
            <a:ext cx="3133725" cy="1082003"/>
          </a:xfrm>
          <a:prstGeom prst="rect">
            <a:avLst/>
          </a:prstGeom>
        </p:spPr>
      </p:pic>
    </p:spTree>
    <p:extLst>
      <p:ext uri="{BB962C8B-B14F-4D97-AF65-F5344CB8AC3E}">
        <p14:creationId xmlns:p14="http://schemas.microsoft.com/office/powerpoint/2010/main" val="3533807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1119523" y="2228671"/>
            <a:ext cx="6918158" cy="1107996"/>
          </a:xfrm>
          <a:prstGeom prst="rect">
            <a:avLst/>
          </a:prstGeom>
          <a:noFill/>
        </p:spPr>
        <p:txBody>
          <a:bodyPr wrap="square" rtlCol="0">
            <a:spAutoFit/>
          </a:bodyPr>
          <a:lstStyle/>
          <a:p>
            <a:r>
              <a:rPr lang="en-US" sz="6600" b="1" dirty="0">
                <a:solidFill>
                  <a:schemeClr val="bg1"/>
                </a:solidFill>
                <a:latin typeface="Bree Serif" panose="02000503040000020004" pitchFamily="2" charset="0"/>
              </a:rPr>
              <a:t>Getting to Zero</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670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1223110" y="1305342"/>
            <a:ext cx="6697780" cy="2123658"/>
          </a:xfrm>
          <a:prstGeom prst="rect">
            <a:avLst/>
          </a:prstGeom>
          <a:noFill/>
        </p:spPr>
        <p:txBody>
          <a:bodyPr wrap="square" rtlCol="0">
            <a:spAutoFit/>
          </a:bodyPr>
          <a:lstStyle/>
          <a:p>
            <a:pPr algn="ctr"/>
            <a:r>
              <a:rPr lang="en-US" sz="6600" b="1" dirty="0">
                <a:solidFill>
                  <a:schemeClr val="bg1"/>
                </a:solidFill>
                <a:latin typeface="Bree Serif" panose="02000503040000020004" pitchFamily="2" charset="0"/>
              </a:rPr>
              <a:t>School Recycling Systems</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519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r:link="rId4" cstate="screen">
            <a:extLst>
              <a:ext uri="{28A0092B-C50C-407E-A947-70E740481C1C}">
                <a14:useLocalDpi xmlns:a14="http://schemas.microsoft.com/office/drawing/2010/main"/>
              </a:ext>
            </a:extLst>
          </a:blip>
          <a:srcRect/>
          <a:stretch>
            <a:fillRect/>
          </a:stretch>
        </p:blipFill>
        <p:spPr>
          <a:xfrm>
            <a:off x="5105400" y="228601"/>
            <a:ext cx="3725066" cy="3087853"/>
          </a:xfrm>
          <a:prstGeom prst="rect">
            <a:avLst/>
          </a:prstGeom>
        </p:spPr>
      </p:pic>
      <p:pic>
        <p:nvPicPr>
          <p:cNvPr id="3" name="Picture 2"/>
          <p:cNvPicPr>
            <a:picLocks noChangeAspect="1"/>
          </p:cNvPicPr>
          <p:nvPr/>
        </p:nvPicPr>
        <p:blipFill rotWithShape="1">
          <a:blip r:embed="rId5" r:link="rId6" cstate="screen">
            <a:extLst>
              <a:ext uri="{28A0092B-C50C-407E-A947-70E740481C1C}">
                <a14:useLocalDpi xmlns:a14="http://schemas.microsoft.com/office/drawing/2010/main"/>
              </a:ext>
            </a:extLst>
          </a:blip>
          <a:srcRect/>
          <a:stretch>
            <a:fillRect/>
          </a:stretch>
        </p:blipFill>
        <p:spPr>
          <a:xfrm>
            <a:off x="5132765" y="3429000"/>
            <a:ext cx="3755269" cy="3075584"/>
          </a:xfrm>
          <a:prstGeom prst="rect">
            <a:avLst/>
          </a:prstGeom>
        </p:spPr>
      </p:pic>
      <p:sp>
        <p:nvSpPr>
          <p:cNvPr id="6" name="Title 1"/>
          <p:cNvSpPr txBox="1">
            <a:spLocks/>
          </p:cNvSpPr>
          <p:nvPr/>
        </p:nvSpPr>
        <p:spPr>
          <a:xfrm>
            <a:off x="6737869" y="228601"/>
            <a:ext cx="2101331" cy="990600"/>
          </a:xfrm>
          <a:prstGeom prst="rect">
            <a:avLst/>
          </a:prstGeom>
          <a:solidFill>
            <a:schemeClr val="accent6">
              <a:shade val="80000"/>
              <a:satMod val="150000"/>
              <a:alpha val="87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rPr>
              <a:t>Classrooms and Offices</a:t>
            </a:r>
          </a:p>
        </p:txBody>
      </p:sp>
      <p:sp>
        <p:nvSpPr>
          <p:cNvPr id="9" name="Title 1"/>
          <p:cNvSpPr txBox="1">
            <a:spLocks/>
          </p:cNvSpPr>
          <p:nvPr/>
        </p:nvSpPr>
        <p:spPr>
          <a:xfrm>
            <a:off x="6737869" y="3429000"/>
            <a:ext cx="2133600" cy="1066800"/>
          </a:xfrm>
          <a:prstGeom prst="rect">
            <a:avLst/>
          </a:prstGeom>
          <a:solidFill>
            <a:schemeClr val="accent6">
              <a:shade val="80000"/>
              <a:satMod val="150000"/>
              <a:alpha val="87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rPr>
              <a:t>Hallways and Shared Spaces</a:t>
            </a:r>
          </a:p>
        </p:txBody>
      </p:sp>
      <p:pic>
        <p:nvPicPr>
          <p:cNvPr id="11" name="Picture 10"/>
          <p:cNvPicPr>
            <a:picLocks noChangeAspect="1"/>
          </p:cNvPicPr>
          <p:nvPr/>
        </p:nvPicPr>
        <p:blipFill rotWithShape="1">
          <a:blip r:embed="rId7" r:link="rId8" cstate="screen">
            <a:extLst>
              <a:ext uri="{28A0092B-C50C-407E-A947-70E740481C1C}">
                <a14:useLocalDpi xmlns:a14="http://schemas.microsoft.com/office/drawing/2010/main"/>
              </a:ext>
            </a:extLst>
          </a:blip>
          <a:srcRect/>
          <a:stretch>
            <a:fillRect/>
          </a:stretch>
        </p:blipFill>
        <p:spPr>
          <a:xfrm>
            <a:off x="292540" y="1792405"/>
            <a:ext cx="4572992" cy="3276600"/>
          </a:xfrm>
          <a:prstGeom prst="rect">
            <a:avLst/>
          </a:prstGeom>
        </p:spPr>
      </p:pic>
      <p:sp>
        <p:nvSpPr>
          <p:cNvPr id="12" name="Title 1"/>
          <p:cNvSpPr txBox="1">
            <a:spLocks/>
          </p:cNvSpPr>
          <p:nvPr/>
        </p:nvSpPr>
        <p:spPr>
          <a:xfrm>
            <a:off x="2755995" y="1795718"/>
            <a:ext cx="2109537" cy="511342"/>
          </a:xfrm>
          <a:prstGeom prst="rect">
            <a:avLst/>
          </a:prstGeom>
          <a:solidFill>
            <a:schemeClr val="accent6">
              <a:shade val="80000"/>
              <a:satMod val="150000"/>
              <a:alpha val="87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rPr>
              <a:t>Cafeteria</a:t>
            </a:r>
          </a:p>
        </p:txBody>
      </p:sp>
      <p:sp>
        <p:nvSpPr>
          <p:cNvPr id="14" name="Title 1"/>
          <p:cNvSpPr txBox="1">
            <a:spLocks/>
          </p:cNvSpPr>
          <p:nvPr/>
        </p:nvSpPr>
        <p:spPr>
          <a:xfrm>
            <a:off x="295853" y="152400"/>
            <a:ext cx="4419600" cy="990600"/>
          </a:xfrm>
          <a:prstGeom prst="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a:ea typeface="Roboto" charset="0"/>
                <a:cs typeface="Roboto" charset="0"/>
              </a:rPr>
              <a:t>Bins and Signage</a:t>
            </a:r>
          </a:p>
        </p:txBody>
      </p:sp>
    </p:spTree>
    <p:extLst>
      <p:ext uri="{BB962C8B-B14F-4D97-AF65-F5344CB8AC3E}">
        <p14:creationId xmlns:p14="http://schemas.microsoft.com/office/powerpoint/2010/main" val="11910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6E9CE1-679B-40AA-A179-A39A47BBBD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4438" y="4113388"/>
            <a:ext cx="1945642" cy="2592212"/>
          </a:xfrm>
          <a:prstGeom prst="rect">
            <a:avLst/>
          </a:prstGeom>
        </p:spPr>
      </p:pic>
      <p:pic>
        <p:nvPicPr>
          <p:cNvPr id="7" name="Picture 6">
            <a:extLst>
              <a:ext uri="{FF2B5EF4-FFF2-40B4-BE49-F238E27FC236}">
                <a16:creationId xmlns:a16="http://schemas.microsoft.com/office/drawing/2014/main" id="{CBC92937-F5D3-4AB3-8D4A-85361FCE4F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0080" y="4113388"/>
            <a:ext cx="1945642" cy="2592212"/>
          </a:xfrm>
          <a:prstGeom prst="rect">
            <a:avLst/>
          </a:prstGeom>
        </p:spPr>
      </p:pic>
      <p:pic>
        <p:nvPicPr>
          <p:cNvPr id="15" name="Picture Placeholder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52400" y="4114800"/>
            <a:ext cx="4347441" cy="259080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572000" y="1524000"/>
            <a:ext cx="4343400" cy="2514600"/>
          </a:xfrm>
          <a:prstGeom prst="rect">
            <a:avLst/>
          </a:prstGeom>
        </p:spPr>
      </p:pic>
      <p:pic>
        <p:nvPicPr>
          <p:cNvPr id="10" name="Picture Placeholder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2400" y="1524000"/>
            <a:ext cx="4343400" cy="2514600"/>
          </a:xfrm>
          <a:prstGeom prst="rect">
            <a:avLst/>
          </a:prstGeom>
        </p:spPr>
      </p:pic>
      <p:sp>
        <p:nvSpPr>
          <p:cNvPr id="6" name="Title 1"/>
          <p:cNvSpPr txBox="1">
            <a:spLocks/>
          </p:cNvSpPr>
          <p:nvPr/>
        </p:nvSpPr>
        <p:spPr>
          <a:xfrm>
            <a:off x="152400" y="5992600"/>
            <a:ext cx="2895600" cy="713000"/>
          </a:xfrm>
          <a:prstGeom prst="rect">
            <a:avLst/>
          </a:prstGeom>
          <a:solidFill>
            <a:schemeClr val="accent6">
              <a:shade val="80000"/>
              <a:satMod val="150000"/>
              <a:alpha val="87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rPr>
              <a:t>C</a:t>
            </a:r>
            <a:r>
              <a:rPr kumimoji="0" lang="en-US" sz="2400" b="1" i="0" u="none" strike="noStrike" kern="1200" cap="none" spc="0" normalizeH="0" baseline="0" noProof="0" dirty="0" err="1">
                <a:ln>
                  <a:noFill/>
                </a:ln>
                <a:solidFill>
                  <a:srgbClr val="FFFFFF"/>
                </a:solidFill>
                <a:effectLst/>
                <a:uLnTx/>
                <a:uFillTx/>
                <a:latin typeface="Roboto"/>
                <a:ea typeface="Roboto" charset="0"/>
                <a:cs typeface="Roboto" charset="0"/>
              </a:rPr>
              <a:t>urbside</a:t>
            </a:r>
            <a:r>
              <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rPr>
              <a:t> set-out</a:t>
            </a:r>
          </a:p>
        </p:txBody>
      </p:sp>
      <p:sp>
        <p:nvSpPr>
          <p:cNvPr id="9" name="Title 1"/>
          <p:cNvSpPr txBox="1">
            <a:spLocks/>
          </p:cNvSpPr>
          <p:nvPr/>
        </p:nvSpPr>
        <p:spPr>
          <a:xfrm>
            <a:off x="6776720" y="3261360"/>
            <a:ext cx="2138680" cy="756501"/>
          </a:xfrm>
          <a:prstGeom prst="rect">
            <a:avLst/>
          </a:prstGeom>
          <a:solidFill>
            <a:schemeClr val="accent6">
              <a:shade val="80000"/>
              <a:satMod val="150000"/>
              <a:alpha val="87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rPr>
              <a:t>Designated storage space</a:t>
            </a:r>
          </a:p>
        </p:txBody>
      </p:sp>
      <p:sp>
        <p:nvSpPr>
          <p:cNvPr id="12" name="Title 1"/>
          <p:cNvSpPr txBox="1">
            <a:spLocks/>
          </p:cNvSpPr>
          <p:nvPr/>
        </p:nvSpPr>
        <p:spPr>
          <a:xfrm>
            <a:off x="152400" y="3261360"/>
            <a:ext cx="2566737" cy="777240"/>
          </a:xfrm>
          <a:prstGeom prst="rect">
            <a:avLst/>
          </a:prstGeom>
          <a:solidFill>
            <a:schemeClr val="accent6">
              <a:shade val="80000"/>
              <a:satMod val="150000"/>
              <a:alpha val="87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rPr>
              <a:t>Dual-bin collection</a:t>
            </a:r>
          </a:p>
        </p:txBody>
      </p:sp>
      <p:sp>
        <p:nvSpPr>
          <p:cNvPr id="14" name="Title 1"/>
          <p:cNvSpPr txBox="1">
            <a:spLocks/>
          </p:cNvSpPr>
          <p:nvPr/>
        </p:nvSpPr>
        <p:spPr>
          <a:xfrm>
            <a:off x="152400" y="152400"/>
            <a:ext cx="4419600" cy="1150620"/>
          </a:xfrm>
          <a:prstGeom prst="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Roboto"/>
                <a:ea typeface="Roboto" charset="0"/>
                <a:cs typeface="Roboto" charset="0"/>
              </a:rPr>
              <a:t>Collection, Storage, Set-out, Trainings</a:t>
            </a:r>
          </a:p>
        </p:txBody>
      </p:sp>
      <p:sp>
        <p:nvSpPr>
          <p:cNvPr id="16" name="Title 1"/>
          <p:cNvSpPr txBox="1">
            <a:spLocks/>
          </p:cNvSpPr>
          <p:nvPr/>
        </p:nvSpPr>
        <p:spPr>
          <a:xfrm>
            <a:off x="5638800" y="5987775"/>
            <a:ext cx="3276600" cy="717825"/>
          </a:xfrm>
          <a:prstGeom prst="rect">
            <a:avLst/>
          </a:prstGeom>
          <a:solidFill>
            <a:schemeClr val="accent6">
              <a:shade val="80000"/>
              <a:satMod val="150000"/>
              <a:alpha val="87000"/>
            </a:schemeClr>
          </a:solidFill>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b="1" noProof="0" dirty="0">
                <a:solidFill>
                  <a:srgbClr val="FFFFFF"/>
                </a:solidFill>
                <a:latin typeface="Roboto"/>
                <a:ea typeface="Roboto" charset="0"/>
                <a:cs typeface="Roboto" charset="0"/>
              </a:rPr>
              <a:t>Custodial Staff Trainings</a:t>
            </a:r>
            <a:endParaRPr kumimoji="0" lang="en-US" sz="2400" b="1" i="0" u="none" strike="noStrike" kern="1200" cap="none" spc="0" normalizeH="0" baseline="0" noProof="0" dirty="0">
              <a:ln>
                <a:noFill/>
              </a:ln>
              <a:solidFill>
                <a:srgbClr val="FFFFFF"/>
              </a:solidFill>
              <a:effectLst/>
              <a:uLnTx/>
              <a:uFillTx/>
              <a:latin typeface="Roboto"/>
              <a:ea typeface="Roboto" charset="0"/>
              <a:cs typeface="Roboto" charset="0"/>
            </a:endParaRPr>
          </a:p>
        </p:txBody>
      </p:sp>
    </p:spTree>
    <p:extLst>
      <p:ext uri="{BB962C8B-B14F-4D97-AF65-F5344CB8AC3E}">
        <p14:creationId xmlns:p14="http://schemas.microsoft.com/office/powerpoint/2010/main" val="23939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BF9FE7-E309-46E3-929C-0B90A9DF2518}"/>
              </a:ext>
            </a:extLst>
          </p:cNvPr>
          <p:cNvSpPr txBox="1"/>
          <p:nvPr/>
        </p:nvSpPr>
        <p:spPr>
          <a:xfrm>
            <a:off x="112295" y="212718"/>
            <a:ext cx="6513094" cy="535531"/>
          </a:xfrm>
          <a:prstGeom prst="rect">
            <a:avLst/>
          </a:prstGeom>
          <a:noFill/>
        </p:spPr>
        <p:txBody>
          <a:bodyPr wrap="square" rtlCol="0">
            <a:spAutoFit/>
          </a:bodyPr>
          <a:lstStyle/>
          <a:p>
            <a:pPr lvl="0" defTabSz="914400">
              <a:lnSpc>
                <a:spcPct val="90000"/>
              </a:lnSpc>
              <a:spcBef>
                <a:spcPts val="1000"/>
              </a:spcBef>
              <a:defRPr/>
            </a:pPr>
            <a:r>
              <a:rPr lang="en-US" sz="3200" b="1" dirty="0">
                <a:solidFill>
                  <a:prstClr val="white"/>
                </a:solidFill>
                <a:highlight>
                  <a:srgbClr val="0193CF"/>
                </a:highlight>
                <a:latin typeface="Helvetica Neue"/>
              </a:rPr>
              <a:t>DSNY Collection Schedule</a:t>
            </a:r>
          </a:p>
        </p:txBody>
      </p:sp>
      <p:pic>
        <p:nvPicPr>
          <p:cNvPr id="3" name="Picture 2">
            <a:extLst>
              <a:ext uri="{FF2B5EF4-FFF2-40B4-BE49-F238E27FC236}">
                <a16:creationId xmlns:a16="http://schemas.microsoft.com/office/drawing/2014/main" id="{76AABC77-7B07-4D77-8CDB-D301B9C0803D}"/>
              </a:ext>
            </a:extLst>
          </p:cNvPr>
          <p:cNvPicPr>
            <a:picLocks noChangeAspect="1"/>
          </p:cNvPicPr>
          <p:nvPr/>
        </p:nvPicPr>
        <p:blipFill>
          <a:blip r:embed="rId3"/>
          <a:stretch>
            <a:fillRect/>
          </a:stretch>
        </p:blipFill>
        <p:spPr>
          <a:xfrm>
            <a:off x="225800" y="212719"/>
            <a:ext cx="7875464" cy="5271227"/>
          </a:xfrm>
          <a:prstGeom prst="rect">
            <a:avLst/>
          </a:prstGeom>
        </p:spPr>
      </p:pic>
      <p:pic>
        <p:nvPicPr>
          <p:cNvPr id="2" name="Picture 1">
            <a:extLst>
              <a:ext uri="{FF2B5EF4-FFF2-40B4-BE49-F238E27FC236}">
                <a16:creationId xmlns:a16="http://schemas.microsoft.com/office/drawing/2014/main" id="{CEFD5C36-182B-4C78-92DE-5AD61D81FC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9437" y="3641558"/>
            <a:ext cx="2683175" cy="28236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36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323088" y="2321004"/>
            <a:ext cx="8497824" cy="1107996"/>
          </a:xfrm>
          <a:prstGeom prst="rect">
            <a:avLst/>
          </a:prstGeom>
          <a:noFill/>
        </p:spPr>
        <p:txBody>
          <a:bodyPr wrap="square" rtlCol="0">
            <a:spAutoFit/>
          </a:bodyPr>
          <a:lstStyle/>
          <a:p>
            <a:pPr algn="ctr"/>
            <a:r>
              <a:rPr lang="en-US" sz="6600" b="1" dirty="0">
                <a:solidFill>
                  <a:schemeClr val="bg1"/>
                </a:solidFill>
                <a:latin typeface="Bree Serif" panose="02000503040000020004" pitchFamily="2" charset="0"/>
              </a:rPr>
              <a:t>Research &amp; Data </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2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FAq7ghh989tTpa6I6ad1xZGi2qRj2XPLKlgkVnQSXqZI6KryUeqweuly4hBqq3m3Ks-WWlESvorOiTwRRRvOna4KzL3WiFVkfeBwmviZmNC-Z4QmsPykYwH6LL0PGKgbLk9rRKmbqgo">
            <a:extLst>
              <a:ext uri="{FF2B5EF4-FFF2-40B4-BE49-F238E27FC236}">
                <a16:creationId xmlns:a16="http://schemas.microsoft.com/office/drawing/2014/main" id="{DF7C4017-5472-4FB8-86C3-2F95735FE4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1933" y="271135"/>
            <a:ext cx="7677970" cy="561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4373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40C8E-3A20-4FF6-B68C-A9A84456E653}"/>
              </a:ext>
            </a:extLst>
          </p:cNvPr>
          <p:cNvPicPr>
            <a:picLocks noChangeAspect="1"/>
          </p:cNvPicPr>
          <p:nvPr/>
        </p:nvPicPr>
        <p:blipFill>
          <a:blip r:embed="rId3"/>
          <a:stretch>
            <a:fillRect/>
          </a:stretch>
        </p:blipFill>
        <p:spPr>
          <a:xfrm>
            <a:off x="1359408" y="264951"/>
            <a:ext cx="6425184" cy="5751684"/>
          </a:xfrm>
          <a:prstGeom prst="rect">
            <a:avLst/>
          </a:prstGeom>
        </p:spPr>
      </p:pic>
    </p:spTree>
    <p:extLst>
      <p:ext uri="{BB962C8B-B14F-4D97-AF65-F5344CB8AC3E}">
        <p14:creationId xmlns:p14="http://schemas.microsoft.com/office/powerpoint/2010/main" val="248845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5F13F-F4EB-436B-82E5-AE7E000FFB99}"/>
              </a:ext>
            </a:extLst>
          </p:cNvPr>
          <p:cNvPicPr>
            <a:picLocks noChangeAspect="1"/>
          </p:cNvPicPr>
          <p:nvPr/>
        </p:nvPicPr>
        <p:blipFill>
          <a:blip r:embed="rId3"/>
          <a:stretch>
            <a:fillRect/>
          </a:stretch>
        </p:blipFill>
        <p:spPr>
          <a:xfrm>
            <a:off x="266697" y="452090"/>
            <a:ext cx="8751189" cy="3169501"/>
          </a:xfrm>
          <a:prstGeom prst="rect">
            <a:avLst/>
          </a:prstGeom>
        </p:spPr>
      </p:pic>
      <p:pic>
        <p:nvPicPr>
          <p:cNvPr id="4" name="Picture 3">
            <a:extLst>
              <a:ext uri="{FF2B5EF4-FFF2-40B4-BE49-F238E27FC236}">
                <a16:creationId xmlns:a16="http://schemas.microsoft.com/office/drawing/2014/main" id="{1E5D23AA-14C0-4529-94CC-4C9380ED0328}"/>
              </a:ext>
            </a:extLst>
          </p:cNvPr>
          <p:cNvPicPr>
            <a:picLocks noChangeAspect="1"/>
          </p:cNvPicPr>
          <p:nvPr/>
        </p:nvPicPr>
        <p:blipFill>
          <a:blip r:embed="rId4"/>
          <a:stretch>
            <a:fillRect/>
          </a:stretch>
        </p:blipFill>
        <p:spPr>
          <a:xfrm>
            <a:off x="266697" y="2628901"/>
            <a:ext cx="8751189" cy="2124075"/>
          </a:xfrm>
          <a:prstGeom prst="rect">
            <a:avLst/>
          </a:prstGeom>
        </p:spPr>
      </p:pic>
      <p:pic>
        <p:nvPicPr>
          <p:cNvPr id="5" name="Picture 4">
            <a:extLst>
              <a:ext uri="{FF2B5EF4-FFF2-40B4-BE49-F238E27FC236}">
                <a16:creationId xmlns:a16="http://schemas.microsoft.com/office/drawing/2014/main" id="{171D5DD0-E9FD-43C9-8CAB-9D73E98848BF}"/>
              </a:ext>
            </a:extLst>
          </p:cNvPr>
          <p:cNvPicPr>
            <a:picLocks noChangeAspect="1"/>
          </p:cNvPicPr>
          <p:nvPr/>
        </p:nvPicPr>
        <p:blipFill>
          <a:blip r:embed="rId5"/>
          <a:stretch>
            <a:fillRect/>
          </a:stretch>
        </p:blipFill>
        <p:spPr>
          <a:xfrm>
            <a:off x="266697" y="4874476"/>
            <a:ext cx="8751189" cy="1174281"/>
          </a:xfrm>
          <a:prstGeom prst="rect">
            <a:avLst/>
          </a:prstGeom>
        </p:spPr>
      </p:pic>
      <p:pic>
        <p:nvPicPr>
          <p:cNvPr id="6" name="Picture 5">
            <a:extLst>
              <a:ext uri="{FF2B5EF4-FFF2-40B4-BE49-F238E27FC236}">
                <a16:creationId xmlns:a16="http://schemas.microsoft.com/office/drawing/2014/main" id="{EE55B9F4-0BE7-4C06-B46F-D314380E1231}"/>
              </a:ext>
            </a:extLst>
          </p:cNvPr>
          <p:cNvPicPr>
            <a:picLocks noChangeAspect="1"/>
          </p:cNvPicPr>
          <p:nvPr/>
        </p:nvPicPr>
        <p:blipFill>
          <a:blip r:embed="rId6"/>
          <a:stretch>
            <a:fillRect/>
          </a:stretch>
        </p:blipFill>
        <p:spPr>
          <a:xfrm>
            <a:off x="266697" y="-1"/>
            <a:ext cx="8751189" cy="452091"/>
          </a:xfrm>
          <a:prstGeom prst="rect">
            <a:avLst/>
          </a:prstGeom>
        </p:spPr>
      </p:pic>
    </p:spTree>
    <p:extLst>
      <p:ext uri="{BB962C8B-B14F-4D97-AF65-F5344CB8AC3E}">
        <p14:creationId xmlns:p14="http://schemas.microsoft.com/office/powerpoint/2010/main" val="1508198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760BE-4759-404B-8805-16F45CF82BF8}"/>
              </a:ext>
            </a:extLst>
          </p:cNvPr>
          <p:cNvPicPr>
            <a:picLocks noChangeAspect="1"/>
          </p:cNvPicPr>
          <p:nvPr/>
        </p:nvPicPr>
        <p:blipFill>
          <a:blip r:embed="rId3"/>
          <a:stretch>
            <a:fillRect/>
          </a:stretch>
        </p:blipFill>
        <p:spPr>
          <a:xfrm>
            <a:off x="1042416" y="609193"/>
            <a:ext cx="7059168" cy="5096557"/>
          </a:xfrm>
          <a:prstGeom prst="rect">
            <a:avLst/>
          </a:prstGeom>
        </p:spPr>
      </p:pic>
    </p:spTree>
    <p:extLst>
      <p:ext uri="{BB962C8B-B14F-4D97-AF65-F5344CB8AC3E}">
        <p14:creationId xmlns:p14="http://schemas.microsoft.com/office/powerpoint/2010/main" val="2029440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923DC1-B6CE-4AD4-8B2D-20CC712D571A}"/>
              </a:ext>
            </a:extLst>
          </p:cNvPr>
          <p:cNvSpPr txBox="1"/>
          <p:nvPr/>
        </p:nvSpPr>
        <p:spPr>
          <a:xfrm>
            <a:off x="0" y="131104"/>
            <a:ext cx="5213684" cy="590931"/>
          </a:xfrm>
          <a:prstGeom prst="rect">
            <a:avLst/>
          </a:prstGeom>
          <a:noFill/>
        </p:spPr>
        <p:txBody>
          <a:bodyPr wrap="square" rtlCol="0">
            <a:spAutoFit/>
          </a:bodyPr>
          <a:lstStyle/>
          <a:p>
            <a:pPr lvl="0" defTabSz="914400">
              <a:lnSpc>
                <a:spcPct val="90000"/>
              </a:lnSpc>
              <a:spcBef>
                <a:spcPts val="1000"/>
              </a:spcBef>
              <a:defRPr/>
            </a:pPr>
            <a:r>
              <a:rPr lang="en-US" sz="2000" b="1" dirty="0">
                <a:solidFill>
                  <a:prstClr val="white"/>
                </a:solidFill>
                <a:highlight>
                  <a:srgbClr val="0193CF"/>
                </a:highlight>
                <a:latin typeface="Helvetica Neue"/>
              </a:rPr>
              <a:t>Zero Waste Schools Report: </a:t>
            </a:r>
            <a:r>
              <a:rPr lang="en-US" sz="3600" b="1" dirty="0">
                <a:solidFill>
                  <a:prstClr val="white"/>
                </a:solidFill>
                <a:highlight>
                  <a:srgbClr val="0193CF"/>
                </a:highlight>
                <a:latin typeface="Helvetica Neue"/>
              </a:rPr>
              <a:t>Year 3</a:t>
            </a:r>
          </a:p>
        </p:txBody>
      </p:sp>
      <p:pic>
        <p:nvPicPr>
          <p:cNvPr id="2" name="Picture 1">
            <a:extLst>
              <a:ext uri="{FF2B5EF4-FFF2-40B4-BE49-F238E27FC236}">
                <a16:creationId xmlns:a16="http://schemas.microsoft.com/office/drawing/2014/main" id="{D97F26A5-BFE4-4230-9483-0A22E5E3651E}"/>
              </a:ext>
            </a:extLst>
          </p:cNvPr>
          <p:cNvPicPr>
            <a:picLocks noChangeAspect="1"/>
          </p:cNvPicPr>
          <p:nvPr/>
        </p:nvPicPr>
        <p:blipFill>
          <a:blip r:embed="rId3"/>
          <a:stretch>
            <a:fillRect/>
          </a:stretch>
        </p:blipFill>
        <p:spPr>
          <a:xfrm>
            <a:off x="107632" y="803365"/>
            <a:ext cx="7074218" cy="5251269"/>
          </a:xfrm>
          <a:prstGeom prst="rect">
            <a:avLst/>
          </a:prstGeom>
        </p:spPr>
      </p:pic>
    </p:spTree>
    <p:extLst>
      <p:ext uri="{BB962C8B-B14F-4D97-AF65-F5344CB8AC3E}">
        <p14:creationId xmlns:p14="http://schemas.microsoft.com/office/powerpoint/2010/main" val="146900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800" y="5816237"/>
            <a:ext cx="5029200" cy="1041763"/>
          </a:xfrm>
          <a:prstGeom prst="rect">
            <a:avLst/>
          </a:prstGeom>
        </p:spPr>
      </p:pic>
      <p:sp>
        <p:nvSpPr>
          <p:cNvPr id="5" name="Rectangle 4"/>
          <p:cNvSpPr/>
          <p:nvPr/>
        </p:nvSpPr>
        <p:spPr>
          <a:xfrm>
            <a:off x="0" y="5448300"/>
            <a:ext cx="9144000" cy="114300"/>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itle 1">
            <a:extLst>
              <a:ext uri="{FF2B5EF4-FFF2-40B4-BE49-F238E27FC236}">
                <a16:creationId xmlns:a16="http://schemas.microsoft.com/office/drawing/2014/main" id="{2FB05EEF-7699-4AAF-8676-B217FBBA4774}"/>
              </a:ext>
            </a:extLst>
          </p:cNvPr>
          <p:cNvSpPr txBox="1">
            <a:spLocks/>
          </p:cNvSpPr>
          <p:nvPr/>
        </p:nvSpPr>
        <p:spPr>
          <a:xfrm>
            <a:off x="5562600" y="0"/>
            <a:ext cx="3581400" cy="53340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Roboto" charset="0"/>
                <a:cs typeface="Roboto" charset="0"/>
              </a:rPr>
              <a:t>NYC: Weight of Waste</a:t>
            </a:r>
          </a:p>
        </p:txBody>
      </p:sp>
      <p:pic>
        <p:nvPicPr>
          <p:cNvPr id="7" name="Picture 6">
            <a:extLst>
              <a:ext uri="{FF2B5EF4-FFF2-40B4-BE49-F238E27FC236}">
                <a16:creationId xmlns:a16="http://schemas.microsoft.com/office/drawing/2014/main" id="{8AD0A04C-7F7A-4CDB-9452-FA92A4BDAA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107473"/>
            <a:ext cx="9144000" cy="4104290"/>
          </a:xfrm>
          <a:prstGeom prst="rect">
            <a:avLst/>
          </a:prstGeom>
        </p:spPr>
      </p:pic>
      <p:sp>
        <p:nvSpPr>
          <p:cNvPr id="9" name="Rectangle 8">
            <a:extLst>
              <a:ext uri="{FF2B5EF4-FFF2-40B4-BE49-F238E27FC236}">
                <a16:creationId xmlns:a16="http://schemas.microsoft.com/office/drawing/2014/main" id="{BC32CE6A-A6B3-4F70-BA88-3A926A1CB9A1}"/>
              </a:ext>
            </a:extLst>
          </p:cNvPr>
          <p:cNvSpPr/>
          <p:nvPr/>
        </p:nvSpPr>
        <p:spPr>
          <a:xfrm>
            <a:off x="9525" y="585271"/>
            <a:ext cx="6818243"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Helvetica Neue"/>
                <a:ea typeface="+mn-ea"/>
                <a:cs typeface="+mn-cs"/>
              </a:rPr>
              <a:t>New York </a:t>
            </a:r>
            <a:r>
              <a:rPr lang="en-US" dirty="0">
                <a:solidFill>
                  <a:prstClr val="black">
                    <a:lumMod val="65000"/>
                    <a:lumOff val="35000"/>
                  </a:prstClr>
                </a:solidFill>
                <a:latin typeface="Helvetica Neue"/>
              </a:rPr>
              <a:t>City</a:t>
            </a:r>
            <a:r>
              <a:rPr kumimoji="0" lang="en-US" sz="1800" b="0" i="0" u="none" strike="noStrike" kern="1200" cap="none" spc="0" normalizeH="0" baseline="0" noProof="0" dirty="0">
                <a:ln>
                  <a:noFill/>
                </a:ln>
                <a:solidFill>
                  <a:prstClr val="black">
                    <a:lumMod val="65000"/>
                    <a:lumOff val="35000"/>
                  </a:prstClr>
                </a:solidFill>
                <a:effectLst/>
                <a:uLnTx/>
                <a:uFillTx/>
                <a:latin typeface="Helvetica Neue"/>
                <a:ea typeface="+mn-ea"/>
                <a:cs typeface="+mn-cs"/>
              </a:rPr>
              <a:t> produces </a:t>
            </a:r>
            <a:r>
              <a:rPr lang="en-US" b="1">
                <a:solidFill>
                  <a:srgbClr val="F79646">
                    <a:lumMod val="75000"/>
                  </a:srgbClr>
                </a:solidFill>
                <a:latin typeface="Helvetica Neue"/>
              </a:rPr>
              <a:t>6</a:t>
            </a:r>
            <a:r>
              <a:rPr kumimoji="0" lang="en-US" sz="1800" b="1" i="0" u="none" strike="noStrike" kern="1200" cap="none" spc="0" normalizeH="0" baseline="0" noProof="0">
                <a:ln>
                  <a:noFill/>
                </a:ln>
                <a:solidFill>
                  <a:srgbClr val="F79646">
                    <a:lumMod val="75000"/>
                  </a:srgbClr>
                </a:solidFill>
                <a:effectLst/>
                <a:uLnTx/>
                <a:uFillTx/>
                <a:latin typeface="Helvetica Neue"/>
                <a:ea typeface="+mn-ea"/>
                <a:cs typeface="+mn-cs"/>
              </a:rPr>
              <a:t> </a:t>
            </a:r>
            <a:r>
              <a:rPr kumimoji="0" lang="en-US" sz="1800" b="1" i="0" u="none" strike="noStrike" kern="1200" cap="none" spc="0" normalizeH="0" baseline="0" noProof="0" dirty="0">
                <a:ln>
                  <a:noFill/>
                </a:ln>
                <a:solidFill>
                  <a:srgbClr val="F79646">
                    <a:lumMod val="75000"/>
                  </a:srgbClr>
                </a:solidFill>
                <a:effectLst/>
                <a:uLnTx/>
                <a:uFillTx/>
                <a:latin typeface="Helvetica Neue"/>
                <a:ea typeface="+mn-ea"/>
                <a:cs typeface="+mn-cs"/>
              </a:rPr>
              <a:t>million tons of garbage </a:t>
            </a:r>
            <a:r>
              <a:rPr kumimoji="0" lang="en-US" sz="1800" b="0" i="0" u="none" strike="noStrike" kern="1200" cap="none" spc="0" normalizeH="0" baseline="0" noProof="0" dirty="0">
                <a:ln>
                  <a:noFill/>
                </a:ln>
                <a:solidFill>
                  <a:prstClr val="black">
                    <a:lumMod val="65000"/>
                    <a:lumOff val="35000"/>
                  </a:prstClr>
                </a:solidFill>
                <a:effectLst/>
                <a:uLnTx/>
                <a:uFillTx/>
                <a:latin typeface="Helvetica Neue"/>
                <a:ea typeface="+mn-ea"/>
                <a:cs typeface="+mn-cs"/>
              </a:rPr>
              <a:t>per year.</a:t>
            </a:r>
          </a:p>
        </p:txBody>
      </p:sp>
      <p:sp>
        <p:nvSpPr>
          <p:cNvPr id="10" name="Rectangle 9">
            <a:extLst>
              <a:ext uri="{FF2B5EF4-FFF2-40B4-BE49-F238E27FC236}">
                <a16:creationId xmlns:a16="http://schemas.microsoft.com/office/drawing/2014/main" id="{9BBC522E-27A5-4627-BB5B-7853521BEEAB}"/>
              </a:ext>
            </a:extLst>
          </p:cNvPr>
          <p:cNvSpPr/>
          <p:nvPr/>
        </p:nvSpPr>
        <p:spPr>
          <a:xfrm>
            <a:off x="9525" y="6172200"/>
            <a:ext cx="4333875"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Helvetica Neue"/>
                <a:ea typeface="+mn-ea"/>
                <a:cs typeface="+mn-cs"/>
              </a:rPr>
              <a:t>Source: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Helvetica Neue"/>
                <a:ea typeface="+mn-ea"/>
                <a:cs typeface="+mn-cs"/>
              </a:rPr>
              <a:t>https://www.washingtonpost.com/graphics/2017/world/global-waste/?hpid=hp_hp-visual-stories-desktop_no-name%3Ahomepage%2Fstory&amp;utm_term=.ad598af0fdce#newyork</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516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674D6-8D53-4125-AFB8-648E49A69534}"/>
              </a:ext>
            </a:extLst>
          </p:cNvPr>
          <p:cNvPicPr>
            <a:picLocks noChangeAspect="1"/>
          </p:cNvPicPr>
          <p:nvPr/>
        </p:nvPicPr>
        <p:blipFill>
          <a:blip r:embed="rId3"/>
          <a:stretch>
            <a:fillRect/>
          </a:stretch>
        </p:blipFill>
        <p:spPr>
          <a:xfrm>
            <a:off x="895350" y="141106"/>
            <a:ext cx="7265942" cy="1328536"/>
          </a:xfrm>
          <a:prstGeom prst="rect">
            <a:avLst/>
          </a:prstGeom>
        </p:spPr>
      </p:pic>
      <p:pic>
        <p:nvPicPr>
          <p:cNvPr id="4" name="Picture 3">
            <a:extLst>
              <a:ext uri="{FF2B5EF4-FFF2-40B4-BE49-F238E27FC236}">
                <a16:creationId xmlns:a16="http://schemas.microsoft.com/office/drawing/2014/main" id="{4CFFFAB0-F8B8-4EFC-BCE4-A58D3BE9528D}"/>
              </a:ext>
            </a:extLst>
          </p:cNvPr>
          <p:cNvPicPr>
            <a:picLocks noChangeAspect="1"/>
          </p:cNvPicPr>
          <p:nvPr/>
        </p:nvPicPr>
        <p:blipFill>
          <a:blip r:embed="rId4"/>
          <a:stretch>
            <a:fillRect/>
          </a:stretch>
        </p:blipFill>
        <p:spPr>
          <a:xfrm>
            <a:off x="895350" y="1597718"/>
            <a:ext cx="3676650" cy="4383423"/>
          </a:xfrm>
          <a:prstGeom prst="rect">
            <a:avLst/>
          </a:prstGeom>
        </p:spPr>
      </p:pic>
      <p:pic>
        <p:nvPicPr>
          <p:cNvPr id="2" name="Picture 1">
            <a:extLst>
              <a:ext uri="{FF2B5EF4-FFF2-40B4-BE49-F238E27FC236}">
                <a16:creationId xmlns:a16="http://schemas.microsoft.com/office/drawing/2014/main" id="{0FADEE52-BCF5-4F30-9E1C-14ADE368C6D4}"/>
              </a:ext>
            </a:extLst>
          </p:cNvPr>
          <p:cNvPicPr>
            <a:picLocks noChangeAspect="1"/>
          </p:cNvPicPr>
          <p:nvPr/>
        </p:nvPicPr>
        <p:blipFill>
          <a:blip r:embed="rId5"/>
          <a:stretch>
            <a:fillRect/>
          </a:stretch>
        </p:blipFill>
        <p:spPr>
          <a:xfrm>
            <a:off x="4747782" y="3733241"/>
            <a:ext cx="3676650" cy="2247900"/>
          </a:xfrm>
          <a:prstGeom prst="rect">
            <a:avLst/>
          </a:prstGeom>
        </p:spPr>
      </p:pic>
    </p:spTree>
    <p:extLst>
      <p:ext uri="{BB962C8B-B14F-4D97-AF65-F5344CB8AC3E}">
        <p14:creationId xmlns:p14="http://schemas.microsoft.com/office/powerpoint/2010/main" val="89032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nBRZNDyIqpo10my29eciBWVCVdbvyFoUACNSE98tuGPWqP3hsyBKz4L7RVT9dZx1fQuszC6Bne_YlfzEXiPJaFat-lttnriCjCAt4vAqlkyhXjD9Csxd52EGIOH79hHdW81S0R92kDI">
            <a:extLst>
              <a:ext uri="{FF2B5EF4-FFF2-40B4-BE49-F238E27FC236}">
                <a16:creationId xmlns:a16="http://schemas.microsoft.com/office/drawing/2014/main" id="{B799BAE0-D6B8-498F-8884-0628ED927C2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988"/>
          <a:stretch/>
        </p:blipFill>
        <p:spPr bwMode="auto">
          <a:xfrm>
            <a:off x="1087270" y="243840"/>
            <a:ext cx="7658712" cy="580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307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808" y="258605"/>
            <a:ext cx="8454383" cy="6340789"/>
          </a:xfrm>
          <a:prstGeom prst="rect">
            <a:avLst/>
          </a:prstGeom>
        </p:spPr>
      </p:pic>
      <p:sp>
        <p:nvSpPr>
          <p:cNvPr id="6" name="Title 1"/>
          <p:cNvSpPr txBox="1">
            <a:spLocks/>
          </p:cNvSpPr>
          <p:nvPr/>
        </p:nvSpPr>
        <p:spPr>
          <a:xfrm>
            <a:off x="2736669" y="1676400"/>
            <a:ext cx="4419600" cy="2362200"/>
          </a:xfrm>
          <a:prstGeom prst="rect">
            <a:avLst/>
          </a:prstGeom>
          <a:solidFill>
            <a:srgbClr val="F79646"/>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heSans 4-SemiLight"/>
                <a:ea typeface="Roboto" charset="0"/>
                <a:cs typeface="Roboto" charset="0"/>
              </a:rPr>
              <a:t>Waste adds up!</a:t>
            </a:r>
          </a:p>
        </p:txBody>
      </p:sp>
      <p:sp>
        <p:nvSpPr>
          <p:cNvPr id="7" name="Title 1">
            <a:extLst>
              <a:ext uri="{FF2B5EF4-FFF2-40B4-BE49-F238E27FC236}">
                <a16:creationId xmlns:a16="http://schemas.microsoft.com/office/drawing/2014/main" id="{E7EAD807-25FA-4296-A105-97DF121BA5B3}"/>
              </a:ext>
            </a:extLst>
          </p:cNvPr>
          <p:cNvSpPr txBox="1">
            <a:spLocks/>
          </p:cNvSpPr>
          <p:nvPr/>
        </p:nvSpPr>
        <p:spPr>
          <a:xfrm>
            <a:off x="2418422" y="1676400"/>
            <a:ext cx="5056094" cy="2362200"/>
          </a:xfrm>
          <a:prstGeom prst="rect">
            <a:avLst/>
          </a:prstGeom>
          <a:solidFill>
            <a:srgbClr val="F79646"/>
          </a:solidFill>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6000" b="1" dirty="0">
                <a:solidFill>
                  <a:prstClr val="white"/>
                </a:solidFill>
                <a:latin typeface="TheSans 4-SemiLight"/>
                <a:ea typeface="Roboto" charset="0"/>
                <a:cs typeface="Roboto" charset="0"/>
              </a:rPr>
              <a:t>115</a:t>
            </a:r>
            <a:r>
              <a:rPr kumimoji="0" lang="en-US" sz="6000" b="1" i="0" u="none" strike="noStrike" kern="1200" cap="none" spc="0" normalizeH="0" baseline="0" noProof="0" dirty="0">
                <a:ln>
                  <a:noFill/>
                </a:ln>
                <a:solidFill>
                  <a:prstClr val="white"/>
                </a:solidFill>
                <a:effectLst/>
                <a:uLnTx/>
                <a:uFillTx/>
                <a:latin typeface="TheSans 4-SemiLight"/>
                <a:ea typeface="Roboto" charset="0"/>
                <a:cs typeface="Roboto" charset="0"/>
              </a:rPr>
              <a:t>,000 TONS/WEEK!</a:t>
            </a:r>
          </a:p>
        </p:txBody>
      </p:sp>
    </p:spTree>
    <p:extLst>
      <p:ext uri="{BB962C8B-B14F-4D97-AF65-F5344CB8AC3E}">
        <p14:creationId xmlns:p14="http://schemas.microsoft.com/office/powerpoint/2010/main" val="142206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9E1DA3-B8D0-4ACB-9EF0-B5801C5651D9}"/>
              </a:ext>
            </a:extLst>
          </p:cNvPr>
          <p:cNvPicPr>
            <a:picLocks noChangeAspect="1"/>
          </p:cNvPicPr>
          <p:nvPr/>
        </p:nvPicPr>
        <p:blipFill>
          <a:blip r:embed="rId3"/>
          <a:stretch>
            <a:fillRect/>
          </a:stretch>
        </p:blipFill>
        <p:spPr>
          <a:xfrm>
            <a:off x="304800" y="186284"/>
            <a:ext cx="8317432" cy="5715000"/>
          </a:xfrm>
          <a:prstGeom prst="rect">
            <a:avLst/>
          </a:prstGeom>
        </p:spPr>
      </p:pic>
      <p:pic>
        <p:nvPicPr>
          <p:cNvPr id="3" name="Picture 2">
            <a:extLst>
              <a:ext uri="{FF2B5EF4-FFF2-40B4-BE49-F238E27FC236}">
                <a16:creationId xmlns:a16="http://schemas.microsoft.com/office/drawing/2014/main" id="{06C7F844-04FF-4DAD-A0D5-3432E6854B67}"/>
              </a:ext>
            </a:extLst>
          </p:cNvPr>
          <p:cNvPicPr>
            <a:picLocks noChangeAspect="1"/>
          </p:cNvPicPr>
          <p:nvPr/>
        </p:nvPicPr>
        <p:blipFill>
          <a:blip r:embed="rId4"/>
          <a:stretch>
            <a:fillRect/>
          </a:stretch>
        </p:blipFill>
        <p:spPr>
          <a:xfrm>
            <a:off x="521768" y="375143"/>
            <a:ext cx="1219200" cy="1163145"/>
          </a:xfrm>
          <a:prstGeom prst="rect">
            <a:avLst/>
          </a:prstGeom>
        </p:spPr>
      </p:pic>
    </p:spTree>
    <p:extLst>
      <p:ext uri="{BB962C8B-B14F-4D97-AF65-F5344CB8AC3E}">
        <p14:creationId xmlns:p14="http://schemas.microsoft.com/office/powerpoint/2010/main" val="513151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B53874-6404-48CE-B25D-04E55A12104F}"/>
              </a:ext>
            </a:extLst>
          </p:cNvPr>
          <p:cNvSpPr txBox="1"/>
          <p:nvPr/>
        </p:nvSpPr>
        <p:spPr>
          <a:xfrm>
            <a:off x="1112921" y="1305342"/>
            <a:ext cx="6918158" cy="2123658"/>
          </a:xfrm>
          <a:prstGeom prst="rect">
            <a:avLst/>
          </a:prstGeom>
          <a:noFill/>
        </p:spPr>
        <p:txBody>
          <a:bodyPr wrap="square" rtlCol="0">
            <a:spAutoFit/>
          </a:bodyPr>
          <a:lstStyle/>
          <a:p>
            <a:pPr algn="ctr"/>
            <a:r>
              <a:rPr lang="en-US" sz="6600" b="1" dirty="0">
                <a:solidFill>
                  <a:schemeClr val="bg1"/>
                </a:solidFill>
                <a:latin typeface="Bree Serif" panose="02000503040000020004" pitchFamily="2" charset="0"/>
              </a:rPr>
              <a:t>Trash Journey &amp; Impact</a:t>
            </a:r>
          </a:p>
        </p:txBody>
      </p:sp>
      <p:pic>
        <p:nvPicPr>
          <p:cNvPr id="3" name="Picture 2" descr="ZWschools.jpg">
            <a:extLst>
              <a:ext uri="{FF2B5EF4-FFF2-40B4-BE49-F238E27FC236}">
                <a16:creationId xmlns:a16="http://schemas.microsoft.com/office/drawing/2014/main" id="{8FD99ABA-08B3-4DBE-8F24-FACC5CEDE4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973216"/>
            <a:ext cx="9157205" cy="1884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32717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RCP Presentation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P Presentation Theme" id="{76D969C0-11F5-4FDC-9716-278551C8E523}" vid="{717EEA2A-1076-46D4-B822-D4D7965C299C}"/>
    </a:ext>
  </a:extLst>
</a:theme>
</file>

<file path=ppt/theme/theme10.xml><?xml version="1.0" encoding="utf-8"?>
<a:theme xmlns:a="http://schemas.openxmlformats.org/drawingml/2006/main" name="ZeroWaste_Orange">
  <a:themeElements>
    <a:clrScheme name="RCP ZW">
      <a:dk1>
        <a:srgbClr val="000000"/>
      </a:dk1>
      <a:lt1>
        <a:srgbClr val="FFFFFF"/>
      </a:lt1>
      <a:dk2>
        <a:srgbClr val="545454"/>
      </a:dk2>
      <a:lt2>
        <a:srgbClr val="BFBFBF"/>
      </a:lt2>
      <a:accent1>
        <a:srgbClr val="3C71B6"/>
      </a:accent1>
      <a:accent2>
        <a:srgbClr val="91AEDA"/>
      </a:accent2>
      <a:accent3>
        <a:srgbClr val="94C43A"/>
      </a:accent3>
      <a:accent4>
        <a:srgbClr val="BFD832"/>
      </a:accent4>
      <a:accent5>
        <a:srgbClr val="D2E145"/>
      </a:accent5>
      <a:accent6>
        <a:srgbClr val="EF7622"/>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ganics collection">
      <a:majorFont>
        <a:latin typeface="TheSans 4-SemiLight"/>
        <a:ea typeface=""/>
        <a:cs typeface=""/>
      </a:majorFont>
      <a:minorFont>
        <a:latin typeface="TheSans 6-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RCP Presentation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P Presentation Theme" id="{76D969C0-11F5-4FDC-9716-278551C8E523}" vid="{717EEA2A-1076-46D4-B822-D4D7965C299C}"/>
    </a:ext>
  </a:extLst>
</a:theme>
</file>

<file path=ppt/theme/theme7.xml><?xml version="1.0" encoding="utf-8"?>
<a:theme xmlns:a="http://schemas.openxmlformats.org/drawingml/2006/main" name="1_ZeroWaste_Orange">
  <a:themeElements>
    <a:clrScheme name="RCP ZW">
      <a:dk1>
        <a:srgbClr val="000000"/>
      </a:dk1>
      <a:lt1>
        <a:srgbClr val="FFFFFF"/>
      </a:lt1>
      <a:dk2>
        <a:srgbClr val="545454"/>
      </a:dk2>
      <a:lt2>
        <a:srgbClr val="BFBFBF"/>
      </a:lt2>
      <a:accent1>
        <a:srgbClr val="3C71B6"/>
      </a:accent1>
      <a:accent2>
        <a:srgbClr val="91AEDA"/>
      </a:accent2>
      <a:accent3>
        <a:srgbClr val="94C43A"/>
      </a:accent3>
      <a:accent4>
        <a:srgbClr val="BFD832"/>
      </a:accent4>
      <a:accent5>
        <a:srgbClr val="D2E145"/>
      </a:accent5>
      <a:accent6>
        <a:srgbClr val="EF7622"/>
      </a:accent6>
      <a:hlink>
        <a:srgbClr val="90BB23"/>
      </a:hlink>
      <a:folHlink>
        <a:srgbClr val="EE7008"/>
      </a:folHlink>
    </a:clrScheme>
    <a:fontScheme name="Roboto-Lato">
      <a:majorFont>
        <a:latin typeface="Roboto"/>
        <a:ea typeface=""/>
        <a:cs typeface=""/>
      </a:majorFont>
      <a:minorFont>
        <a:latin typeface="Lato"/>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ZeroWaste_Orange" id="{1E095F2F-9452-40BB-B8A9-E3722BDE65D2}" vid="{2316E0DC-6ABD-4DC0-AC65-1529C2B9A439}"/>
    </a:ext>
  </a:ext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RCP Presentation Theme</Template>
  <TotalTime>2088</TotalTime>
  <Words>2279</Words>
  <Application>Microsoft Office PowerPoint</Application>
  <PresentationFormat>On-screen Show (4:3)</PresentationFormat>
  <Paragraphs>213</Paragraphs>
  <Slides>61</Slides>
  <Notes>42</Notes>
  <HiddenSlides>0</HiddenSlides>
  <MMClips>0</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61</vt:i4>
      </vt:variant>
    </vt:vector>
  </HeadingPairs>
  <TitlesOfParts>
    <vt:vector size="89" baseType="lpstr">
      <vt:lpstr>Arial</vt:lpstr>
      <vt:lpstr>Bookman Old Style</vt:lpstr>
      <vt:lpstr>Bree Serif</vt:lpstr>
      <vt:lpstr>Broadway</vt:lpstr>
      <vt:lpstr>Calibri</vt:lpstr>
      <vt:lpstr>Calibri Light</vt:lpstr>
      <vt:lpstr>Century Gothic</vt:lpstr>
      <vt:lpstr>Helvetica Neue</vt:lpstr>
      <vt:lpstr>Helvetica Neue Light</vt:lpstr>
      <vt:lpstr>HelveticaNeueLT Std</vt:lpstr>
      <vt:lpstr>Lato</vt:lpstr>
      <vt:lpstr>Noto Sans Symbols</vt:lpstr>
      <vt:lpstr>Roboto</vt:lpstr>
      <vt:lpstr>TheSans 4-SemiLight</vt:lpstr>
      <vt:lpstr>TheSans 6-SemiBold</vt:lpstr>
      <vt:lpstr>Wingdings</vt:lpstr>
      <vt:lpstr>Wingdings 2</vt:lpstr>
      <vt:lpstr>RCP Presentation Theme</vt:lpstr>
      <vt:lpstr>Wood Type</vt:lpstr>
      <vt:lpstr>Office Theme</vt:lpstr>
      <vt:lpstr>1_Office Theme</vt:lpstr>
      <vt:lpstr>Custom Design</vt:lpstr>
      <vt:lpstr>4_RCP Presentation Theme</vt:lpstr>
      <vt:lpstr>1_ZeroWaste_Orange</vt:lpstr>
      <vt:lpstr>2_Office Theme</vt:lpstr>
      <vt:lpstr>1_Custom Design</vt:lpstr>
      <vt:lpstr>ZeroWaste_Orange</vt:lpstr>
      <vt:lpstr>3_Office Theme</vt:lpstr>
      <vt:lpstr>0 X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So…why YOU?   Why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McAmmond</dc:creator>
  <cp:lastModifiedBy>Katharine Wimsatt</cp:lastModifiedBy>
  <cp:revision>145</cp:revision>
  <dcterms:created xsi:type="dcterms:W3CDTF">2018-08-24T19:33:23Z</dcterms:created>
  <dcterms:modified xsi:type="dcterms:W3CDTF">2018-11-01T19:23:47Z</dcterms:modified>
</cp:coreProperties>
</file>