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Bree Serif" panose="02000503040000020004" pitchFamily="2" charset="0"/>
      <p:regular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2400">
                <a:solidFill>
                  <a:schemeClr val="dk1"/>
                </a:solidFill>
                <a:latin typeface="Bree Serif"/>
                <a:ea typeface="Bree Serif"/>
                <a:cs typeface="Bree Serif"/>
                <a:sym typeface="Bree Serif"/>
              </a:rPr>
              <a:t>Dear Class,</a:t>
            </a:r>
          </a:p>
          <a:p>
            <a:pPr marL="0" lvl="0" indent="0">
              <a:spcBef>
                <a:spcPts val="0"/>
              </a:spcBef>
              <a:buNone/>
            </a:pPr>
            <a:endParaRPr sz="2400" u="sng">
              <a:solidFill>
                <a:schemeClr val="dk1"/>
              </a:solidFill>
              <a:latin typeface="Bree Serif"/>
              <a:ea typeface="Bree Serif"/>
              <a:cs typeface="Bree Serif"/>
              <a:sym typeface="Bree Serif"/>
            </a:endParaRPr>
          </a:p>
          <a:p>
            <a:pPr marL="0" lvl="0" indent="0">
              <a:spcBef>
                <a:spcPts val="0"/>
              </a:spcBef>
              <a:buNone/>
            </a:pPr>
            <a:r>
              <a:rPr lang="en" sz="2400">
                <a:solidFill>
                  <a:schemeClr val="dk1"/>
                </a:solidFill>
                <a:latin typeface="Bree Serif"/>
                <a:ea typeface="Bree Serif"/>
                <a:cs typeface="Bree Serif"/>
                <a:sym typeface="Bree Serif"/>
              </a:rPr>
              <a:t>It’s me, Rusty. I hope you are having a lovely year bringing your school to zero waste. As you may know, I am on an amazing around-the-world adventure learning all about this beautiful planet we live on together.  I have seen so many wonderful sights, met so many fascinating creatures, and learned so many interesting facts out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lnSpc>
                <a:spcPct val="115000"/>
              </a:lnSpc>
              <a:spcBef>
                <a:spcPts val="0"/>
              </a:spcBef>
              <a:buNone/>
            </a:pPr>
            <a:r>
              <a:rPr lang="en" sz="2400">
                <a:solidFill>
                  <a:schemeClr val="dk1"/>
                </a:solidFill>
                <a:latin typeface="Bree Serif"/>
                <a:ea typeface="Bree Serif"/>
                <a:cs typeface="Bree Serif"/>
                <a:sym typeface="Bree Serif"/>
              </a:rPr>
              <a:t>For example, did you know that where I am now live over one million different kinds of species? Or that these places provide over half of the oxygen you humans breathe every day? Or that they cover over 70% of the earth’s surface? Do you have any idea where I am, class? Can you take a guess?</a:t>
            </a:r>
          </a:p>
          <a:p>
            <a:pPr marL="0" lvl="0" indent="-69850" rtl="0">
              <a:lnSpc>
                <a:spcPct val="115000"/>
              </a:lnSpc>
              <a:spcBef>
                <a:spcPts val="0"/>
              </a:spcBef>
              <a:buClr>
                <a:schemeClr val="dk1"/>
              </a:buClr>
              <a:buSzPts val="1100"/>
              <a:buFont typeface="Arial"/>
              <a:buNone/>
            </a:pPr>
            <a:endParaRPr sz="2400">
              <a:solidFill>
                <a:schemeClr val="dk1"/>
              </a:solidFill>
              <a:latin typeface="Bree Serif"/>
              <a:ea typeface="Bree Serif"/>
              <a:cs typeface="Bree Serif"/>
              <a:sym typeface="Bree Serif"/>
            </a:endParaRPr>
          </a:p>
          <a:p>
            <a:pPr marL="0" lvl="0" indent="0">
              <a:spcBef>
                <a:spcPts val="0"/>
              </a:spcBef>
              <a:buNone/>
            </a:pPr>
            <a:endParaRPr sz="2400">
              <a:solidFill>
                <a:schemeClr val="dk1"/>
              </a:solidFill>
              <a:latin typeface="Bree Serif"/>
              <a:ea typeface="Bree Serif"/>
              <a:cs typeface="Bree Serif"/>
              <a:sym typeface="Bree Serif"/>
            </a:endParaRPr>
          </a:p>
          <a:p>
            <a:pPr marL="0" lvl="0" indent="0">
              <a:spcBef>
                <a:spcPts val="0"/>
              </a:spcBef>
              <a:buNone/>
            </a:pPr>
            <a:endParaRPr sz="2400">
              <a:solidFill>
                <a:schemeClr val="dk1"/>
              </a:solidFill>
              <a:latin typeface="Bree Serif"/>
              <a:ea typeface="Bree Serif"/>
              <a:cs typeface="Bree Serif"/>
              <a:sym typeface="Bree Serif"/>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spcBef>
                <a:spcPts val="0"/>
              </a:spcBef>
              <a:buClr>
                <a:schemeClr val="dk1"/>
              </a:buClr>
              <a:buSzPts val="1100"/>
              <a:buFont typeface="Arial"/>
              <a:buNone/>
            </a:pPr>
            <a:r>
              <a:rPr lang="en" sz="2400">
                <a:solidFill>
                  <a:schemeClr val="dk1"/>
                </a:solidFill>
                <a:latin typeface="Bree Serif"/>
                <a:ea typeface="Bree Serif"/>
                <a:cs typeface="Bree Serif"/>
                <a:sym typeface="Bree Serif"/>
              </a:rPr>
              <a:t>Yes, that’s right! I have been traveling the world’s oceans.</a:t>
            </a:r>
          </a:p>
          <a:p>
            <a:pPr marL="0" lvl="0" indent="0">
              <a:spcBef>
                <a:spcPts val="0"/>
              </a:spcBef>
              <a:buNone/>
            </a:pPr>
            <a:endParaRPr/>
          </a:p>
          <a:p>
            <a:pPr marL="0" lvl="0" indent="0">
              <a:spcBef>
                <a:spcPts val="0"/>
              </a:spcBef>
              <a:buNone/>
            </a:pPr>
            <a:r>
              <a:rPr lang="en"/>
              <a:t>https://www.pexels.com/search/ocean/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spcBef>
                <a:spcPts val="0"/>
              </a:spcBef>
              <a:buClr>
                <a:schemeClr val="dk1"/>
              </a:buClr>
              <a:buSzPts val="1100"/>
              <a:buFont typeface="Arial"/>
              <a:buNone/>
            </a:pPr>
            <a:r>
              <a:rPr lang="en" sz="2400">
                <a:solidFill>
                  <a:schemeClr val="dk1"/>
                </a:solidFill>
                <a:latin typeface="Bree Serif"/>
                <a:ea typeface="Bree Serif"/>
                <a:cs typeface="Bree Serif"/>
                <a:sym typeface="Bree Serif"/>
              </a:rPr>
              <a:t>Have you learned about the oceans in school? Do you know how many there are? Do you know where each one is located?</a:t>
            </a:r>
          </a:p>
          <a:p>
            <a:pPr marL="0" lvl="0" indent="0">
              <a:spcBef>
                <a:spcPts val="0"/>
              </a:spcBef>
              <a:buNone/>
            </a:pPr>
            <a:endParaRPr>
              <a:solidFill>
                <a:schemeClr val="dk1"/>
              </a:solidFill>
            </a:endParaRPr>
          </a:p>
          <a:p>
            <a:pPr marL="0" lvl="0" indent="0">
              <a:spcBef>
                <a:spcPts val="0"/>
              </a:spcBef>
              <a:buNone/>
            </a:pPr>
            <a:endParaRPr>
              <a:solidFill>
                <a:schemeClr val="dk1"/>
              </a:solidFill>
            </a:endParaRPr>
          </a:p>
          <a:p>
            <a:pPr marL="0" lvl="0" indent="-69850">
              <a:spcBef>
                <a:spcPts val="0"/>
              </a:spcBef>
              <a:buClr>
                <a:schemeClr val="dk1"/>
              </a:buClr>
              <a:buSzPts val="1100"/>
              <a:buFont typeface="Arial"/>
              <a:buNone/>
            </a:pPr>
            <a:r>
              <a:rPr lang="en">
                <a:solidFill>
                  <a:schemeClr val="dk1"/>
                </a:solidFill>
              </a:rPr>
              <a:t>https://commons.wikimedia.org/wiki/File:Large_World_Map_bright.jpg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rtl="0">
              <a:lnSpc>
                <a:spcPct val="115000"/>
              </a:lnSpc>
              <a:spcBef>
                <a:spcPts val="0"/>
              </a:spcBef>
              <a:buClr>
                <a:schemeClr val="dk1"/>
              </a:buClr>
              <a:buSzPts val="1100"/>
              <a:buFont typeface="Arial"/>
              <a:buNone/>
            </a:pPr>
            <a:r>
              <a:rPr lang="en" sz="2400">
                <a:solidFill>
                  <a:schemeClr val="dk1"/>
                </a:solidFill>
                <a:latin typeface="Bree Serif"/>
                <a:ea typeface="Bree Serif"/>
                <a:cs typeface="Bree Serif"/>
                <a:sym typeface="Bree Serif"/>
              </a:rPr>
              <a:t>The discoveries here, class, have been endless! There are beautiful fish of all colors, shapes and sizes, swimming close to the surface and deep, deep down. A surprising number of birds live around here, too. If I’m lucky, I spot other, bigger animals like dolphins or whales or turtles. The shorelines are also treasure chests full of so many amazing things and smooth, colorful objects. And the sunsets? Spectacular! Every night I watch the sun sink down into the sea and take with it all of its brightness and beauty. Soon it becomes dark and the moon begins to glow and the stars stud the midnight sky and it’s just so...it’s just so.....oh, class, what a special place our world is. </a:t>
            </a:r>
          </a:p>
          <a:p>
            <a:pPr marL="0" lvl="0" indent="0">
              <a:spcBef>
                <a:spcPts val="0"/>
              </a:spcBef>
              <a:buNone/>
            </a:pPr>
            <a:endParaRPr sz="2400">
              <a:latin typeface="Bree Serif"/>
              <a:ea typeface="Bree Serif"/>
              <a:cs typeface="Bree Serif"/>
              <a:sym typeface="Bree Serif"/>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rtl="0">
              <a:lnSpc>
                <a:spcPct val="115000"/>
              </a:lnSpc>
              <a:spcBef>
                <a:spcPts val="0"/>
              </a:spcBef>
              <a:buClr>
                <a:schemeClr val="dk1"/>
              </a:buClr>
              <a:buSzPts val="1100"/>
              <a:buFont typeface="Arial"/>
              <a:buNone/>
            </a:pPr>
            <a:r>
              <a:rPr lang="en" sz="2400">
                <a:solidFill>
                  <a:schemeClr val="dk1"/>
                </a:solidFill>
                <a:latin typeface="Bree Serif"/>
                <a:ea typeface="Bree Serif"/>
                <a:cs typeface="Bree Serif"/>
                <a:sym typeface="Bree Serif"/>
              </a:rPr>
              <a:t>Have you ever been to the ocean or someplace like it? What do you love about it? Do you know why they are so important? What would you do if they were at risk?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spcBef>
                <a:spcPts val="0"/>
              </a:spcBef>
              <a:buClr>
                <a:schemeClr val="dk1"/>
              </a:buClr>
              <a:buSzPts val="1100"/>
              <a:buFont typeface="Arial"/>
              <a:buNone/>
            </a:pPr>
            <a:r>
              <a:rPr lang="en" sz="2400">
                <a:solidFill>
                  <a:schemeClr val="dk1"/>
                </a:solidFill>
                <a:latin typeface="Bree Serif"/>
                <a:ea typeface="Bree Serif"/>
                <a:cs typeface="Bree Serif"/>
                <a:sym typeface="Bree Serif"/>
              </a:rPr>
              <a:t>Because, class, this is only half of the story. On my adventure, I also discovered a whole lot of really strange stuff, stuff that does not seem to belong in the oceans at all. It looks like this stuff is harming so many of the great things I have seen and shared with you. Many of the animals are mistaking it for food and they are getting really hurt by it when they eat it. Also, from what I have learned, when the fish eat this stuff - and then you humans eat the fish - it means...oh, class. It does not seem very good and I am getting really concerned.</a:t>
            </a:r>
          </a:p>
          <a:p>
            <a:pPr marL="0" lvl="0" indent="0" rtl="0">
              <a:spcBef>
                <a:spcPts val="0"/>
              </a:spcBef>
              <a:buNone/>
            </a:pPr>
            <a:endParaRPr sz="2400">
              <a:latin typeface="Bree Serif"/>
              <a:ea typeface="Bree Serif"/>
              <a:cs typeface="Bree Serif"/>
              <a:sym typeface="Bree Serif"/>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2400">
                <a:solidFill>
                  <a:schemeClr val="dk1"/>
                </a:solidFill>
                <a:latin typeface="Bree Serif"/>
                <a:ea typeface="Bree Serif"/>
                <a:cs typeface="Bree Serif"/>
                <a:sym typeface="Bree Serif"/>
              </a:rPr>
              <a:t>So this is why I’m writing to you all today. We need to figure out how this is happening and solve this major problem together. In order for you to help me, I have sent your class a package. In the package are many things that I have collected from my ocean adventure. I hope you can use them to answer these three important questions:</a:t>
            </a:r>
          </a:p>
          <a:p>
            <a:pPr marL="0" lvl="0" indent="0">
              <a:spcBef>
                <a:spcPts val="0"/>
              </a:spcBef>
              <a:buNone/>
            </a:pPr>
            <a:endParaRPr sz="2400">
              <a:solidFill>
                <a:schemeClr val="dk1"/>
              </a:solidFill>
              <a:latin typeface="Bree Serif"/>
              <a:ea typeface="Bree Serif"/>
              <a:cs typeface="Bree Serif"/>
              <a:sym typeface="Bree Serif"/>
            </a:endParaRPr>
          </a:p>
          <a:p>
            <a:pPr marL="457200" lvl="0" indent="-381000" rtl="0">
              <a:spcBef>
                <a:spcPts val="0"/>
              </a:spcBef>
              <a:spcAft>
                <a:spcPts val="0"/>
              </a:spcAft>
              <a:buClr>
                <a:schemeClr val="dk1"/>
              </a:buClr>
              <a:buSzPts val="2400"/>
              <a:buFont typeface="Bree Serif"/>
              <a:buAutoNum type="arabicParenBoth"/>
            </a:pPr>
            <a:r>
              <a:rPr lang="en" sz="2400">
                <a:solidFill>
                  <a:schemeClr val="dk1"/>
                </a:solidFill>
                <a:latin typeface="Bree Serif"/>
                <a:ea typeface="Bree Serif"/>
                <a:cs typeface="Bree Serif"/>
                <a:sym typeface="Bree Serif"/>
              </a:rPr>
              <a:t>Where did all of this stuff come from?</a:t>
            </a:r>
          </a:p>
          <a:p>
            <a:pPr marL="457200" lvl="0" indent="-381000" rtl="0">
              <a:spcBef>
                <a:spcPts val="0"/>
              </a:spcBef>
              <a:spcAft>
                <a:spcPts val="0"/>
              </a:spcAft>
              <a:buClr>
                <a:schemeClr val="dk1"/>
              </a:buClr>
              <a:buSzPts val="2400"/>
              <a:buFont typeface="Bree Serif"/>
              <a:buAutoNum type="arabicParenBoth"/>
            </a:pPr>
            <a:r>
              <a:rPr lang="en" sz="2400">
                <a:solidFill>
                  <a:schemeClr val="dk1"/>
                </a:solidFill>
                <a:latin typeface="Bree Serif"/>
                <a:ea typeface="Bree Serif"/>
                <a:cs typeface="Bree Serif"/>
                <a:sym typeface="Bree Serif"/>
              </a:rPr>
              <a:t>How did it get to the oceans?</a:t>
            </a:r>
          </a:p>
          <a:p>
            <a:pPr marL="457200" lvl="0" indent="-381000" rtl="0">
              <a:spcBef>
                <a:spcPts val="0"/>
              </a:spcBef>
              <a:buClr>
                <a:schemeClr val="dk1"/>
              </a:buClr>
              <a:buSzPts val="2400"/>
              <a:buFont typeface="Bree Serif"/>
              <a:buAutoNum type="arabicParenBoth"/>
            </a:pPr>
            <a:r>
              <a:rPr lang="en" sz="2400">
                <a:solidFill>
                  <a:schemeClr val="dk1"/>
                </a:solidFill>
                <a:latin typeface="Bree Serif"/>
                <a:ea typeface="Bree Serif"/>
                <a:cs typeface="Bree Serif"/>
                <a:sym typeface="Bree Serif"/>
              </a:rPr>
              <a:t>And what must we do about it, starting today?</a:t>
            </a:r>
          </a:p>
          <a:p>
            <a:pPr marL="0" lvl="0" indent="-69850">
              <a:spcBef>
                <a:spcPts val="0"/>
              </a:spcBef>
              <a:buClr>
                <a:schemeClr val="dk1"/>
              </a:buClr>
              <a:buSzPts val="1100"/>
              <a:buFont typeface="Arial"/>
              <a:buNone/>
            </a:pPr>
            <a:endParaRPr sz="2400">
              <a:solidFill>
                <a:schemeClr val="dk1"/>
              </a:solidFill>
              <a:latin typeface="Bree Serif"/>
              <a:ea typeface="Bree Serif"/>
              <a:cs typeface="Bree Serif"/>
              <a:sym typeface="Bree Serif"/>
            </a:endParaRPr>
          </a:p>
          <a:p>
            <a:pPr marL="0" lvl="0" indent="-69850">
              <a:spcBef>
                <a:spcPts val="0"/>
              </a:spcBef>
              <a:buClr>
                <a:schemeClr val="dk1"/>
              </a:buClr>
              <a:buSzPts val="1100"/>
              <a:buFont typeface="Arial"/>
              <a:buNone/>
            </a:pPr>
            <a:r>
              <a:rPr lang="en" sz="2400">
                <a:solidFill>
                  <a:schemeClr val="dk1"/>
                </a:solidFill>
                <a:latin typeface="Bree Serif"/>
                <a:ea typeface="Bree Serif"/>
                <a:cs typeface="Bree Serif"/>
                <a:sym typeface="Bree Serif"/>
              </a:rPr>
              <a:t>So do you think you can help me, class? I really hope so. I look forward to hearing from you and all about what you discover.</a:t>
            </a:r>
          </a:p>
          <a:p>
            <a:pPr marL="0" lvl="0" indent="-69850">
              <a:spcBef>
                <a:spcPts val="0"/>
              </a:spcBef>
              <a:buClr>
                <a:schemeClr val="dk1"/>
              </a:buClr>
              <a:buSzPts val="1100"/>
              <a:buFont typeface="Arial"/>
              <a:buNone/>
            </a:pPr>
            <a:endParaRPr sz="2400">
              <a:solidFill>
                <a:schemeClr val="dk1"/>
              </a:solidFill>
              <a:latin typeface="Bree Serif"/>
              <a:ea typeface="Bree Serif"/>
              <a:cs typeface="Bree Serif"/>
              <a:sym typeface="Bree Serif"/>
            </a:endParaRPr>
          </a:p>
          <a:p>
            <a:pPr marL="0" lvl="0" indent="-69850">
              <a:spcBef>
                <a:spcPts val="0"/>
              </a:spcBef>
              <a:buClr>
                <a:schemeClr val="dk1"/>
              </a:buClr>
              <a:buSzPts val="1100"/>
              <a:buFont typeface="Arial"/>
              <a:buNone/>
            </a:pPr>
            <a:r>
              <a:rPr lang="en" sz="2400">
                <a:solidFill>
                  <a:schemeClr val="dk1"/>
                </a:solidFill>
                <a:latin typeface="Bree Serif"/>
                <a:ea typeface="Bree Serif"/>
                <a:cs typeface="Bree Serif"/>
                <a:sym typeface="Bree Serif"/>
              </a:rPr>
              <a:t>In sustainability,</a:t>
            </a:r>
          </a:p>
          <a:p>
            <a:pPr marL="0" lvl="0" indent="-69850">
              <a:spcBef>
                <a:spcPts val="0"/>
              </a:spcBef>
              <a:buClr>
                <a:schemeClr val="dk1"/>
              </a:buClr>
              <a:buSzPts val="1100"/>
              <a:buFont typeface="Arial"/>
              <a:buNone/>
            </a:pPr>
            <a:r>
              <a:rPr lang="en" sz="2400">
                <a:solidFill>
                  <a:schemeClr val="dk1"/>
                </a:solidFill>
                <a:latin typeface="Bree Serif"/>
                <a:ea typeface="Bree Serif"/>
                <a:cs typeface="Bree Serif"/>
                <a:sym typeface="Bree Serif"/>
              </a:rPr>
              <a:t>Rusty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0" y="0"/>
            <a:ext cx="9144000" cy="5194149"/>
          </a:xfrm>
          <a:prstGeom prst="rect">
            <a:avLst/>
          </a:prstGeom>
          <a:noFill/>
          <a:ln>
            <a:noFill/>
          </a:ln>
        </p:spPr>
      </p:pic>
      <p:sp>
        <p:nvSpPr>
          <p:cNvPr id="55" name="Shape 55"/>
          <p:cNvSpPr txBox="1"/>
          <p:nvPr/>
        </p:nvSpPr>
        <p:spPr>
          <a:xfrm>
            <a:off x="1092475" y="731175"/>
            <a:ext cx="4089000" cy="4995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7200">
                <a:solidFill>
                  <a:schemeClr val="lt1"/>
                </a:solidFill>
                <a:latin typeface="Bree Serif"/>
                <a:ea typeface="Bree Serif"/>
                <a:cs typeface="Bree Serif"/>
                <a:sym typeface="Bree Serif"/>
              </a:rPr>
              <a:t>Rusty’s...</a:t>
            </a:r>
          </a:p>
        </p:txBody>
      </p:sp>
      <p:sp>
        <p:nvSpPr>
          <p:cNvPr id="56" name="Shape 56"/>
          <p:cNvSpPr txBox="1"/>
          <p:nvPr/>
        </p:nvSpPr>
        <p:spPr>
          <a:xfrm>
            <a:off x="3649425" y="3512775"/>
            <a:ext cx="5609100" cy="16053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7200">
                <a:solidFill>
                  <a:schemeClr val="lt1"/>
                </a:solidFill>
                <a:latin typeface="Bree Serif"/>
                <a:ea typeface="Bree Serif"/>
                <a:cs typeface="Bree Serif"/>
                <a:sym typeface="Bree Serif"/>
              </a:rPr>
              <a:t>Adventure!</a:t>
            </a:r>
          </a:p>
        </p:txBody>
      </p:sp>
      <p:sp>
        <p:nvSpPr>
          <p:cNvPr id="57" name="Shape 57"/>
          <p:cNvSpPr txBox="1"/>
          <p:nvPr/>
        </p:nvSpPr>
        <p:spPr>
          <a:xfrm>
            <a:off x="3734650" y="3444100"/>
            <a:ext cx="5895900" cy="575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solidFill>
                  <a:schemeClr val="lt1"/>
                </a:solidFill>
                <a:latin typeface="Bree Serif"/>
                <a:ea typeface="Bree Serif"/>
                <a:cs typeface="Bree Serif"/>
                <a:sym typeface="Bree Serif"/>
              </a:rPr>
              <a:t>around-the-world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p:cNvPicPr preferRelativeResize="0"/>
          <p:nvPr/>
        </p:nvPicPr>
        <p:blipFill>
          <a:blip r:embed="rId3">
            <a:alphaModFix/>
          </a:blip>
          <a:stretch>
            <a:fillRect/>
          </a:stretch>
        </p:blipFill>
        <p:spPr>
          <a:xfrm>
            <a:off x="0" y="0"/>
            <a:ext cx="9144000" cy="5143500"/>
          </a:xfrm>
          <a:prstGeom prst="rect">
            <a:avLst/>
          </a:prstGeom>
          <a:noFill/>
          <a:ln>
            <a:noFill/>
          </a:ln>
        </p:spPr>
      </p:pic>
      <p:sp>
        <p:nvSpPr>
          <p:cNvPr id="63" name="Shape 63"/>
          <p:cNvSpPr txBox="1"/>
          <p:nvPr/>
        </p:nvSpPr>
        <p:spPr>
          <a:xfrm>
            <a:off x="3387250" y="1973050"/>
            <a:ext cx="5536200" cy="8832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2800">
                <a:solidFill>
                  <a:srgbClr val="00FFFF"/>
                </a:solidFill>
                <a:latin typeface="Bree Serif"/>
                <a:ea typeface="Bree Serif"/>
                <a:cs typeface="Bree Serif"/>
                <a:sym typeface="Bree Serif"/>
              </a:rPr>
              <a:t>These places provide over ½ of</a:t>
            </a:r>
            <a:r>
              <a:rPr lang="en" sz="2800" b="1">
                <a:solidFill>
                  <a:srgbClr val="00FFFF"/>
                </a:solidFill>
                <a:latin typeface="Bree Serif"/>
                <a:ea typeface="Bree Serif"/>
                <a:cs typeface="Bree Serif"/>
                <a:sym typeface="Bree Serif"/>
              </a:rPr>
              <a:t> </a:t>
            </a:r>
            <a:r>
              <a:rPr lang="en" sz="2800">
                <a:solidFill>
                  <a:srgbClr val="00FFFF"/>
                </a:solidFill>
                <a:latin typeface="Bree Serif"/>
                <a:ea typeface="Bree Serif"/>
                <a:cs typeface="Bree Serif"/>
                <a:sym typeface="Bree Serif"/>
              </a:rPr>
              <a:t>the oxygen</a:t>
            </a:r>
            <a:r>
              <a:rPr lang="en" sz="2800" b="1">
                <a:solidFill>
                  <a:srgbClr val="00FFFF"/>
                </a:solidFill>
                <a:latin typeface="Bree Serif"/>
                <a:ea typeface="Bree Serif"/>
                <a:cs typeface="Bree Serif"/>
                <a:sym typeface="Bree Serif"/>
              </a:rPr>
              <a:t> </a:t>
            </a:r>
            <a:r>
              <a:rPr lang="en" sz="2800">
                <a:solidFill>
                  <a:srgbClr val="00FFFF"/>
                </a:solidFill>
                <a:latin typeface="Bree Serif"/>
                <a:ea typeface="Bree Serif"/>
                <a:cs typeface="Bree Serif"/>
                <a:sym typeface="Bree Serif"/>
              </a:rPr>
              <a:t>you humans breathe.</a:t>
            </a:r>
          </a:p>
        </p:txBody>
      </p:sp>
      <p:sp>
        <p:nvSpPr>
          <p:cNvPr id="64" name="Shape 64"/>
          <p:cNvSpPr txBox="1"/>
          <p:nvPr/>
        </p:nvSpPr>
        <p:spPr>
          <a:xfrm>
            <a:off x="4152525" y="372850"/>
            <a:ext cx="4683900" cy="7149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2800" b="1">
                <a:solidFill>
                  <a:srgbClr val="FF0000"/>
                </a:solidFill>
                <a:latin typeface="Bree Serif"/>
                <a:ea typeface="Bree Serif"/>
                <a:cs typeface="Bree Serif"/>
                <a:sym typeface="Bree Serif"/>
              </a:rPr>
              <a:t>Scientists believe that at least one million species of life could be living out here.</a:t>
            </a:r>
          </a:p>
        </p:txBody>
      </p:sp>
      <p:sp>
        <p:nvSpPr>
          <p:cNvPr id="65" name="Shape 65"/>
          <p:cNvSpPr txBox="1"/>
          <p:nvPr/>
        </p:nvSpPr>
        <p:spPr>
          <a:xfrm>
            <a:off x="3270600" y="3172725"/>
            <a:ext cx="5673300" cy="7149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2800">
                <a:solidFill>
                  <a:srgbClr val="00FF00"/>
                </a:solidFill>
                <a:latin typeface="Bree Serif"/>
                <a:ea typeface="Bree Serif"/>
                <a:cs typeface="Bree Serif"/>
                <a:sym typeface="Bree Serif"/>
              </a:rPr>
              <a:t>These places cover over </a:t>
            </a:r>
            <a:r>
              <a:rPr lang="en" sz="2800" b="1">
                <a:solidFill>
                  <a:srgbClr val="00FF00"/>
                </a:solidFill>
                <a:latin typeface="Bree Serif"/>
                <a:ea typeface="Bree Serif"/>
                <a:cs typeface="Bree Serif"/>
                <a:sym typeface="Bree Serif"/>
              </a:rPr>
              <a:t>70%</a:t>
            </a:r>
            <a:r>
              <a:rPr lang="en" sz="2800">
                <a:solidFill>
                  <a:srgbClr val="00FF00"/>
                </a:solidFill>
                <a:latin typeface="Bree Serif"/>
                <a:ea typeface="Bree Serif"/>
                <a:cs typeface="Bree Serif"/>
                <a:sym typeface="Bree Serif"/>
              </a:rPr>
              <a:t> </a:t>
            </a:r>
          </a:p>
          <a:p>
            <a:pPr marL="0" lvl="0" indent="0" algn="r" rtl="0">
              <a:spcBef>
                <a:spcPts val="0"/>
              </a:spcBef>
              <a:buNone/>
            </a:pPr>
            <a:r>
              <a:rPr lang="en" sz="2800">
                <a:solidFill>
                  <a:srgbClr val="00FF00"/>
                </a:solidFill>
                <a:latin typeface="Bree Serif"/>
                <a:ea typeface="Bree Serif"/>
                <a:cs typeface="Bree Serif"/>
                <a:sym typeface="Bree Serif"/>
              </a:rPr>
              <a:t>of the earth’s surface.</a:t>
            </a:r>
          </a:p>
          <a:p>
            <a:pPr marL="0" lvl="0" indent="0" algn="r" rtl="0">
              <a:spcBef>
                <a:spcPts val="0"/>
              </a:spcBef>
              <a:buNone/>
            </a:pPr>
            <a:endParaRPr sz="2800">
              <a:solidFill>
                <a:srgbClr val="00FF00"/>
              </a:solidFill>
              <a:latin typeface="Bree Serif"/>
              <a:ea typeface="Bree Serif"/>
              <a:cs typeface="Bree Serif"/>
              <a:sym typeface="Bree Serif"/>
            </a:endParaRPr>
          </a:p>
        </p:txBody>
      </p:sp>
      <p:sp>
        <p:nvSpPr>
          <p:cNvPr id="66" name="Shape 66"/>
          <p:cNvSpPr txBox="1"/>
          <p:nvPr/>
        </p:nvSpPr>
        <p:spPr>
          <a:xfrm>
            <a:off x="3387250" y="4113250"/>
            <a:ext cx="4683900" cy="7149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4800" b="1">
                <a:solidFill>
                  <a:schemeClr val="lt1"/>
                </a:solidFill>
                <a:latin typeface="Bree Serif"/>
                <a:ea typeface="Bree Serif"/>
                <a:cs typeface="Bree Serif"/>
                <a:sym typeface="Bree Serif"/>
              </a:rPr>
              <a:t>Where am I?</a:t>
            </a:r>
          </a:p>
        </p:txBody>
      </p:sp>
      <p:pic>
        <p:nvPicPr>
          <p:cNvPr id="67" name="Shape 67" descr="rusty_still_07.png"/>
          <p:cNvPicPr preferRelativeResize="0"/>
          <p:nvPr/>
        </p:nvPicPr>
        <p:blipFill rotWithShape="1">
          <a:blip r:embed="rId4">
            <a:alphaModFix/>
          </a:blip>
          <a:srcRect l="29644" r="29640"/>
          <a:stretch/>
        </p:blipFill>
        <p:spPr>
          <a:xfrm>
            <a:off x="388525" y="0"/>
            <a:ext cx="3722952"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p:cNvPicPr preferRelativeResize="0"/>
          <p:nvPr/>
        </p:nvPicPr>
        <p:blipFill>
          <a:blip r:embed="rId3">
            <a:alphaModFix/>
          </a:blip>
          <a:stretch>
            <a:fillRect/>
          </a:stretch>
        </p:blipFill>
        <p:spPr>
          <a:xfrm>
            <a:off x="0" y="0"/>
            <a:ext cx="9144000" cy="5143500"/>
          </a:xfrm>
          <a:prstGeom prst="rect">
            <a:avLst/>
          </a:prstGeom>
          <a:noFill/>
          <a:ln>
            <a:noFill/>
          </a:ln>
        </p:spPr>
      </p:pic>
      <p:sp>
        <p:nvSpPr>
          <p:cNvPr id="73" name="Shape 73"/>
          <p:cNvSpPr txBox="1"/>
          <p:nvPr/>
        </p:nvSpPr>
        <p:spPr>
          <a:xfrm>
            <a:off x="3661175" y="2280150"/>
            <a:ext cx="5356500" cy="7149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0">
                <a:solidFill>
                  <a:schemeClr val="lt1"/>
                </a:solidFill>
                <a:latin typeface="Bree Serif"/>
                <a:ea typeface="Bree Serif"/>
                <a:cs typeface="Bree Serif"/>
                <a:sym typeface="Bree Serif"/>
              </a:rPr>
              <a:t>the oceans!</a:t>
            </a:r>
          </a:p>
        </p:txBody>
      </p:sp>
      <p:pic>
        <p:nvPicPr>
          <p:cNvPr id="74" name="Shape 74" descr="rusty_still_02.png"/>
          <p:cNvPicPr preferRelativeResize="0"/>
          <p:nvPr/>
        </p:nvPicPr>
        <p:blipFill rotWithShape="1">
          <a:blip r:embed="rId4">
            <a:alphaModFix/>
          </a:blip>
          <a:srcRect l="27621" r="27617"/>
          <a:stretch/>
        </p:blipFill>
        <p:spPr>
          <a:xfrm>
            <a:off x="0" y="148025"/>
            <a:ext cx="4092898"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ctrTitle"/>
          </p:nvPr>
        </p:nvSpPr>
        <p:spPr>
          <a:xfrm>
            <a:off x="311708" y="744575"/>
            <a:ext cx="8520600" cy="2052600"/>
          </a:xfrm>
          <a:prstGeom prst="rect">
            <a:avLst/>
          </a:prstGeom>
        </p:spPr>
        <p:txBody>
          <a:bodyPr wrap="square" lIns="91425" tIns="91425" rIns="91425" bIns="91425" anchor="b" anchorCtr="0">
            <a:noAutofit/>
          </a:bodyPr>
          <a:lstStyle/>
          <a:p>
            <a:pPr marL="0" lvl="0" indent="0">
              <a:spcBef>
                <a:spcPts val="0"/>
              </a:spcBef>
              <a:buNone/>
            </a:pPr>
            <a:endParaRPr/>
          </a:p>
        </p:txBody>
      </p:sp>
      <p:sp>
        <p:nvSpPr>
          <p:cNvPr id="80" name="Shape 80"/>
          <p:cNvSpPr txBox="1">
            <a:spLocks noGrp="1"/>
          </p:cNvSpPr>
          <p:nvPr>
            <p:ph type="subTitle" idx="1"/>
          </p:nvPr>
        </p:nvSpPr>
        <p:spPr>
          <a:xfrm>
            <a:off x="311700" y="2834125"/>
            <a:ext cx="8520600" cy="792600"/>
          </a:xfrm>
          <a:prstGeom prst="rect">
            <a:avLst/>
          </a:prstGeom>
        </p:spPr>
        <p:txBody>
          <a:bodyPr wrap="square" lIns="91425" tIns="91425" rIns="91425" bIns="91425" anchor="t" anchorCtr="0">
            <a:noAutofit/>
          </a:bodyPr>
          <a:lstStyle/>
          <a:p>
            <a:pPr marL="0" lvl="0" indent="0">
              <a:spcBef>
                <a:spcPts val="0"/>
              </a:spcBef>
              <a:buNone/>
            </a:pPr>
            <a:endParaRPr/>
          </a:p>
        </p:txBody>
      </p:sp>
      <p:pic>
        <p:nvPicPr>
          <p:cNvPr id="81" name="Shape 81"/>
          <p:cNvPicPr preferRelativeResize="0"/>
          <p:nvPr/>
        </p:nvPicPr>
        <p:blipFill>
          <a:blip r:embed="rId3">
            <a:alphaModFix/>
          </a:blip>
          <a:stretch>
            <a:fillRect/>
          </a:stretch>
        </p:blipFill>
        <p:spPr>
          <a:xfrm>
            <a:off x="0" y="0"/>
            <a:ext cx="9144000" cy="5143500"/>
          </a:xfrm>
          <a:prstGeom prst="rect">
            <a:avLst/>
          </a:prstGeom>
          <a:noFill/>
          <a:ln>
            <a:noFill/>
          </a:ln>
        </p:spPr>
      </p:pic>
      <p:sp>
        <p:nvSpPr>
          <p:cNvPr id="82" name="Shape 82"/>
          <p:cNvSpPr txBox="1"/>
          <p:nvPr/>
        </p:nvSpPr>
        <p:spPr>
          <a:xfrm>
            <a:off x="518075" y="2429600"/>
            <a:ext cx="1665000" cy="7926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3000" b="1">
                <a:solidFill>
                  <a:schemeClr val="lt1"/>
                </a:solidFill>
                <a:latin typeface="Bree Serif"/>
                <a:ea typeface="Bree Serif"/>
                <a:cs typeface="Bree Serif"/>
                <a:sym typeface="Bree Serif"/>
              </a:rPr>
              <a:t>Pacific</a:t>
            </a:r>
          </a:p>
        </p:txBody>
      </p:sp>
      <p:sp>
        <p:nvSpPr>
          <p:cNvPr id="83" name="Shape 83"/>
          <p:cNvSpPr txBox="1"/>
          <p:nvPr/>
        </p:nvSpPr>
        <p:spPr>
          <a:xfrm>
            <a:off x="3212775" y="2429600"/>
            <a:ext cx="1826700" cy="7926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3000" b="1">
                <a:solidFill>
                  <a:schemeClr val="lt1"/>
                </a:solidFill>
                <a:latin typeface="Bree Serif"/>
                <a:ea typeface="Bree Serif"/>
                <a:cs typeface="Bree Serif"/>
                <a:sym typeface="Bree Serif"/>
              </a:rPr>
              <a:t>Atlantic</a:t>
            </a:r>
          </a:p>
        </p:txBody>
      </p:sp>
      <p:sp>
        <p:nvSpPr>
          <p:cNvPr id="84" name="Shape 84"/>
          <p:cNvSpPr txBox="1"/>
          <p:nvPr/>
        </p:nvSpPr>
        <p:spPr>
          <a:xfrm>
            <a:off x="5916775" y="2487300"/>
            <a:ext cx="1324500" cy="7926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3000" b="1">
                <a:solidFill>
                  <a:schemeClr val="lt1"/>
                </a:solidFill>
                <a:latin typeface="Bree Serif"/>
                <a:ea typeface="Bree Serif"/>
                <a:cs typeface="Bree Serif"/>
                <a:sym typeface="Bree Serif"/>
              </a:rPr>
              <a:t>Indian</a:t>
            </a:r>
          </a:p>
        </p:txBody>
      </p:sp>
      <p:sp>
        <p:nvSpPr>
          <p:cNvPr id="85" name="Shape 85"/>
          <p:cNvSpPr txBox="1"/>
          <p:nvPr/>
        </p:nvSpPr>
        <p:spPr>
          <a:xfrm>
            <a:off x="3212775" y="3953325"/>
            <a:ext cx="2245200" cy="7926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3000" b="1">
                <a:solidFill>
                  <a:schemeClr val="lt1"/>
                </a:solidFill>
                <a:latin typeface="Bree Serif"/>
                <a:ea typeface="Bree Serif"/>
                <a:cs typeface="Bree Serif"/>
                <a:sym typeface="Bree Serif"/>
              </a:rPr>
              <a:t>Southern</a:t>
            </a:r>
          </a:p>
        </p:txBody>
      </p:sp>
      <p:sp>
        <p:nvSpPr>
          <p:cNvPr id="86" name="Shape 86"/>
          <p:cNvSpPr txBox="1"/>
          <p:nvPr/>
        </p:nvSpPr>
        <p:spPr>
          <a:xfrm>
            <a:off x="3669225" y="395125"/>
            <a:ext cx="1324500" cy="7926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3000" b="1">
                <a:solidFill>
                  <a:schemeClr val="lt1"/>
                </a:solidFill>
                <a:latin typeface="Bree Serif"/>
                <a:ea typeface="Bree Serif"/>
                <a:cs typeface="Bree Serif"/>
                <a:sym typeface="Bree Serif"/>
              </a:rPr>
              <a:t>Arctic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10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10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descr="flip camera 1.png"/>
          <p:cNvPicPr preferRelativeResize="0"/>
          <p:nvPr/>
        </p:nvPicPr>
        <p:blipFill>
          <a:blip r:embed="rId3">
            <a:alphaModFix/>
          </a:blip>
          <a:stretch>
            <a:fillRect/>
          </a:stretch>
        </p:blipFill>
        <p:spPr>
          <a:xfrm rot="-1617637">
            <a:off x="70227" y="2952108"/>
            <a:ext cx="1978567" cy="1957842"/>
          </a:xfrm>
          <a:prstGeom prst="rect">
            <a:avLst/>
          </a:prstGeom>
          <a:noFill/>
          <a:ln>
            <a:noFill/>
          </a:ln>
        </p:spPr>
      </p:pic>
      <p:grpSp>
        <p:nvGrpSpPr>
          <p:cNvPr id="92" name="Shape 92"/>
          <p:cNvGrpSpPr/>
          <p:nvPr/>
        </p:nvGrpSpPr>
        <p:grpSpPr>
          <a:xfrm>
            <a:off x="2160632" y="1853310"/>
            <a:ext cx="2773073" cy="3057591"/>
            <a:chOff x="3021600" y="679025"/>
            <a:chExt cx="3468075" cy="3823900"/>
          </a:xfrm>
        </p:grpSpPr>
        <p:pic>
          <p:nvPicPr>
            <p:cNvPr id="93" name="Shape 93" descr="Free vector graphic: Frame, Black, White, Border - Free Image on ..."/>
            <p:cNvPicPr preferRelativeResize="0"/>
            <p:nvPr/>
          </p:nvPicPr>
          <p:blipFill>
            <a:blip r:embed="rId4">
              <a:alphaModFix/>
            </a:blip>
            <a:stretch>
              <a:fillRect/>
            </a:stretch>
          </p:blipFill>
          <p:spPr>
            <a:xfrm>
              <a:off x="3021600" y="679025"/>
              <a:ext cx="3468075" cy="3823900"/>
            </a:xfrm>
            <a:prstGeom prst="rect">
              <a:avLst/>
            </a:prstGeom>
            <a:noFill/>
            <a:ln>
              <a:noFill/>
            </a:ln>
          </p:spPr>
        </p:pic>
        <p:pic>
          <p:nvPicPr>
            <p:cNvPr id="94" name="Shape 94"/>
            <p:cNvPicPr preferRelativeResize="0"/>
            <p:nvPr/>
          </p:nvPicPr>
          <p:blipFill>
            <a:blip r:embed="rId5">
              <a:alphaModFix/>
            </a:blip>
            <a:stretch>
              <a:fillRect/>
            </a:stretch>
          </p:blipFill>
          <p:spPr>
            <a:xfrm>
              <a:off x="3237125" y="839100"/>
              <a:ext cx="3037601" cy="3019950"/>
            </a:xfrm>
            <a:prstGeom prst="rect">
              <a:avLst/>
            </a:prstGeom>
            <a:noFill/>
            <a:ln>
              <a:noFill/>
            </a:ln>
          </p:spPr>
        </p:pic>
      </p:grpSp>
      <p:grpSp>
        <p:nvGrpSpPr>
          <p:cNvPr id="95" name="Shape 95"/>
          <p:cNvGrpSpPr/>
          <p:nvPr/>
        </p:nvGrpSpPr>
        <p:grpSpPr>
          <a:xfrm>
            <a:off x="4079143" y="1429644"/>
            <a:ext cx="2773029" cy="2945252"/>
            <a:chOff x="1163175" y="972325"/>
            <a:chExt cx="3744300" cy="4128473"/>
          </a:xfrm>
        </p:grpSpPr>
        <p:pic>
          <p:nvPicPr>
            <p:cNvPr id="96" name="Shape 96" descr="Free vector graphic: Frame, Black, White, Border - Free Image on ..."/>
            <p:cNvPicPr preferRelativeResize="0"/>
            <p:nvPr/>
          </p:nvPicPr>
          <p:blipFill>
            <a:blip r:embed="rId4">
              <a:alphaModFix/>
            </a:blip>
            <a:stretch>
              <a:fillRect/>
            </a:stretch>
          </p:blipFill>
          <p:spPr>
            <a:xfrm>
              <a:off x="1163175" y="972325"/>
              <a:ext cx="3744300" cy="4128473"/>
            </a:xfrm>
            <a:prstGeom prst="rect">
              <a:avLst/>
            </a:prstGeom>
            <a:noFill/>
            <a:ln>
              <a:noFill/>
            </a:ln>
          </p:spPr>
        </p:pic>
        <p:pic>
          <p:nvPicPr>
            <p:cNvPr id="97" name="Shape 97"/>
            <p:cNvPicPr preferRelativeResize="0"/>
            <p:nvPr/>
          </p:nvPicPr>
          <p:blipFill>
            <a:blip r:embed="rId6">
              <a:alphaModFix/>
            </a:blip>
            <a:stretch>
              <a:fillRect/>
            </a:stretch>
          </p:blipFill>
          <p:spPr>
            <a:xfrm>
              <a:off x="1397950" y="1128975"/>
              <a:ext cx="3289101" cy="3292425"/>
            </a:xfrm>
            <a:prstGeom prst="rect">
              <a:avLst/>
            </a:prstGeom>
            <a:noFill/>
            <a:ln>
              <a:noFill/>
            </a:ln>
          </p:spPr>
        </p:pic>
      </p:grpSp>
      <p:grpSp>
        <p:nvGrpSpPr>
          <p:cNvPr id="98" name="Shape 98"/>
          <p:cNvGrpSpPr/>
          <p:nvPr/>
        </p:nvGrpSpPr>
        <p:grpSpPr>
          <a:xfrm>
            <a:off x="111021" y="79513"/>
            <a:ext cx="2469741" cy="2742957"/>
            <a:chOff x="1163175" y="972325"/>
            <a:chExt cx="3744300" cy="4128473"/>
          </a:xfrm>
        </p:grpSpPr>
        <p:pic>
          <p:nvPicPr>
            <p:cNvPr id="99" name="Shape 99" descr="Free vector graphic: Frame, Black, White, Border - Free Image on ..."/>
            <p:cNvPicPr preferRelativeResize="0"/>
            <p:nvPr/>
          </p:nvPicPr>
          <p:blipFill>
            <a:blip r:embed="rId4">
              <a:alphaModFix/>
            </a:blip>
            <a:stretch>
              <a:fillRect/>
            </a:stretch>
          </p:blipFill>
          <p:spPr>
            <a:xfrm>
              <a:off x="1163175" y="972325"/>
              <a:ext cx="3744300" cy="4128473"/>
            </a:xfrm>
            <a:prstGeom prst="rect">
              <a:avLst/>
            </a:prstGeom>
            <a:noFill/>
            <a:ln>
              <a:noFill/>
            </a:ln>
          </p:spPr>
        </p:pic>
        <p:pic>
          <p:nvPicPr>
            <p:cNvPr id="100" name="Shape 100"/>
            <p:cNvPicPr preferRelativeResize="0"/>
            <p:nvPr/>
          </p:nvPicPr>
          <p:blipFill rotWithShape="1">
            <a:blip r:embed="rId7">
              <a:alphaModFix/>
            </a:blip>
            <a:srcRect l="8468" r="9477"/>
            <a:stretch/>
          </p:blipFill>
          <p:spPr>
            <a:xfrm>
              <a:off x="1345825" y="1145900"/>
              <a:ext cx="3307351" cy="3227501"/>
            </a:xfrm>
            <a:prstGeom prst="rect">
              <a:avLst/>
            </a:prstGeom>
            <a:noFill/>
            <a:ln>
              <a:noFill/>
            </a:ln>
          </p:spPr>
        </p:pic>
      </p:grpSp>
      <p:grpSp>
        <p:nvGrpSpPr>
          <p:cNvPr id="101" name="Shape 101"/>
          <p:cNvGrpSpPr/>
          <p:nvPr/>
        </p:nvGrpSpPr>
        <p:grpSpPr>
          <a:xfrm>
            <a:off x="5610804" y="2197650"/>
            <a:ext cx="2599293" cy="2865986"/>
            <a:chOff x="1163175" y="972325"/>
            <a:chExt cx="3744300" cy="4128473"/>
          </a:xfrm>
        </p:grpSpPr>
        <p:pic>
          <p:nvPicPr>
            <p:cNvPr id="102" name="Shape 102" descr="Free vector graphic: Frame, Black, White, Border - Free Image on ..."/>
            <p:cNvPicPr preferRelativeResize="0"/>
            <p:nvPr/>
          </p:nvPicPr>
          <p:blipFill>
            <a:blip r:embed="rId4">
              <a:alphaModFix/>
            </a:blip>
            <a:stretch>
              <a:fillRect/>
            </a:stretch>
          </p:blipFill>
          <p:spPr>
            <a:xfrm>
              <a:off x="1163175" y="972325"/>
              <a:ext cx="3744300" cy="4128473"/>
            </a:xfrm>
            <a:prstGeom prst="rect">
              <a:avLst/>
            </a:prstGeom>
            <a:noFill/>
            <a:ln>
              <a:noFill/>
            </a:ln>
          </p:spPr>
        </p:pic>
        <p:pic>
          <p:nvPicPr>
            <p:cNvPr id="103" name="Shape 103"/>
            <p:cNvPicPr preferRelativeResize="0"/>
            <p:nvPr/>
          </p:nvPicPr>
          <p:blipFill rotWithShape="1">
            <a:blip r:embed="rId8">
              <a:alphaModFix/>
            </a:blip>
            <a:srcRect l="15933" t="1390" r="12932" b="-1389"/>
            <a:stretch/>
          </p:blipFill>
          <p:spPr>
            <a:xfrm>
              <a:off x="1425425" y="1168625"/>
              <a:ext cx="3259274" cy="3292425"/>
            </a:xfrm>
            <a:prstGeom prst="rect">
              <a:avLst/>
            </a:prstGeom>
            <a:noFill/>
            <a:ln>
              <a:noFill/>
            </a:ln>
          </p:spPr>
        </p:pic>
      </p:grpSp>
      <p:grpSp>
        <p:nvGrpSpPr>
          <p:cNvPr id="104" name="Shape 104"/>
          <p:cNvGrpSpPr/>
          <p:nvPr/>
        </p:nvGrpSpPr>
        <p:grpSpPr>
          <a:xfrm>
            <a:off x="5280111" y="601100"/>
            <a:ext cx="3648057" cy="3644385"/>
            <a:chOff x="6157950" y="0"/>
            <a:chExt cx="2986050" cy="3292425"/>
          </a:xfrm>
        </p:grpSpPr>
        <p:pic>
          <p:nvPicPr>
            <p:cNvPr id="105" name="Shape 105" descr="Free vector graphic: Frame, Black, White, Border - Free Image on ..."/>
            <p:cNvPicPr preferRelativeResize="0"/>
            <p:nvPr/>
          </p:nvPicPr>
          <p:blipFill>
            <a:blip r:embed="rId4">
              <a:alphaModFix/>
            </a:blip>
            <a:stretch>
              <a:fillRect/>
            </a:stretch>
          </p:blipFill>
          <p:spPr>
            <a:xfrm>
              <a:off x="6157950" y="0"/>
              <a:ext cx="2986050" cy="3292425"/>
            </a:xfrm>
            <a:prstGeom prst="rect">
              <a:avLst/>
            </a:prstGeom>
            <a:noFill/>
            <a:ln>
              <a:noFill/>
            </a:ln>
          </p:spPr>
        </p:pic>
        <p:pic>
          <p:nvPicPr>
            <p:cNvPr id="106" name="Shape 106"/>
            <p:cNvPicPr preferRelativeResize="0"/>
            <p:nvPr/>
          </p:nvPicPr>
          <p:blipFill rotWithShape="1">
            <a:blip r:embed="rId9">
              <a:alphaModFix/>
            </a:blip>
            <a:srcRect l="9879" r="23051"/>
            <a:stretch/>
          </p:blipFill>
          <p:spPr>
            <a:xfrm>
              <a:off x="6349425" y="165200"/>
              <a:ext cx="2614449" cy="2571700"/>
            </a:xfrm>
            <a:prstGeom prst="rect">
              <a:avLst/>
            </a:prstGeom>
            <a:noFill/>
            <a:ln>
              <a:noFill/>
            </a:ln>
          </p:spPr>
        </p:pic>
      </p:grpSp>
      <p:grpSp>
        <p:nvGrpSpPr>
          <p:cNvPr id="107" name="Shape 107"/>
          <p:cNvGrpSpPr/>
          <p:nvPr/>
        </p:nvGrpSpPr>
        <p:grpSpPr>
          <a:xfrm>
            <a:off x="3844389" y="79514"/>
            <a:ext cx="3242552" cy="3335556"/>
            <a:chOff x="5400275" y="1739400"/>
            <a:chExt cx="2986050" cy="3292425"/>
          </a:xfrm>
        </p:grpSpPr>
        <p:pic>
          <p:nvPicPr>
            <p:cNvPr id="108" name="Shape 108" descr="Free vector graphic: Frame, Black, White, Border - Free Image on ..."/>
            <p:cNvPicPr preferRelativeResize="0"/>
            <p:nvPr/>
          </p:nvPicPr>
          <p:blipFill>
            <a:blip r:embed="rId4">
              <a:alphaModFix/>
            </a:blip>
            <a:stretch>
              <a:fillRect/>
            </a:stretch>
          </p:blipFill>
          <p:spPr>
            <a:xfrm>
              <a:off x="5400275" y="1739400"/>
              <a:ext cx="2986050" cy="3292425"/>
            </a:xfrm>
            <a:prstGeom prst="rect">
              <a:avLst/>
            </a:prstGeom>
            <a:noFill/>
            <a:ln>
              <a:noFill/>
            </a:ln>
          </p:spPr>
        </p:pic>
        <p:pic>
          <p:nvPicPr>
            <p:cNvPr id="109" name="Shape 109"/>
            <p:cNvPicPr preferRelativeResize="0"/>
            <p:nvPr/>
          </p:nvPicPr>
          <p:blipFill>
            <a:blip r:embed="rId10">
              <a:alphaModFix/>
            </a:blip>
            <a:stretch>
              <a:fillRect/>
            </a:stretch>
          </p:blipFill>
          <p:spPr>
            <a:xfrm>
              <a:off x="5591725" y="1885800"/>
              <a:ext cx="2565251" cy="2579850"/>
            </a:xfrm>
            <a:prstGeom prst="rect">
              <a:avLst/>
            </a:prstGeom>
            <a:noFill/>
            <a:ln>
              <a:noFill/>
            </a:ln>
          </p:spPr>
        </p:pic>
      </p:grpSp>
      <p:grpSp>
        <p:nvGrpSpPr>
          <p:cNvPr id="110" name="Shape 110"/>
          <p:cNvGrpSpPr/>
          <p:nvPr/>
        </p:nvGrpSpPr>
        <p:grpSpPr>
          <a:xfrm>
            <a:off x="1734225" y="262275"/>
            <a:ext cx="2986050" cy="3292425"/>
            <a:chOff x="0" y="0"/>
            <a:chExt cx="2986050" cy="3292425"/>
          </a:xfrm>
        </p:grpSpPr>
        <p:pic>
          <p:nvPicPr>
            <p:cNvPr id="111" name="Shape 111" descr="Free vector graphic: Frame, Black, White, Border - Free Image on ..."/>
            <p:cNvPicPr preferRelativeResize="0"/>
            <p:nvPr/>
          </p:nvPicPr>
          <p:blipFill>
            <a:blip r:embed="rId4">
              <a:alphaModFix/>
            </a:blip>
            <a:stretch>
              <a:fillRect/>
            </a:stretch>
          </p:blipFill>
          <p:spPr>
            <a:xfrm>
              <a:off x="0" y="0"/>
              <a:ext cx="2986050" cy="3292425"/>
            </a:xfrm>
            <a:prstGeom prst="rect">
              <a:avLst/>
            </a:prstGeom>
            <a:noFill/>
            <a:ln>
              <a:noFill/>
            </a:ln>
          </p:spPr>
        </p:pic>
        <p:pic>
          <p:nvPicPr>
            <p:cNvPr id="112" name="Shape 112"/>
            <p:cNvPicPr preferRelativeResize="0"/>
            <p:nvPr/>
          </p:nvPicPr>
          <p:blipFill>
            <a:blip r:embed="rId11">
              <a:alphaModFix/>
            </a:blip>
            <a:stretch>
              <a:fillRect/>
            </a:stretch>
          </p:blipFill>
          <p:spPr>
            <a:xfrm>
              <a:off x="196125" y="156375"/>
              <a:ext cx="2593800" cy="25730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10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10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1000"/>
                                        <p:tgtEl>
                                          <p:spTgt spid="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10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10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8" name="Shape 118"/>
          <p:cNvSpPr txBox="1"/>
          <p:nvPr/>
        </p:nvSpPr>
        <p:spPr>
          <a:xfrm>
            <a:off x="62600" y="281750"/>
            <a:ext cx="6244800" cy="714900"/>
          </a:xfrm>
          <a:prstGeom prst="rect">
            <a:avLst/>
          </a:prstGeom>
          <a:noFill/>
          <a:ln>
            <a:noFill/>
          </a:ln>
        </p:spPr>
        <p:txBody>
          <a:bodyPr wrap="square" lIns="91425" tIns="91425" rIns="91425" bIns="91425" anchor="t" anchorCtr="0">
            <a:noAutofit/>
          </a:bodyPr>
          <a:lstStyle/>
          <a:p>
            <a:pPr marL="457200" lvl="0" indent="-419100" rtl="0">
              <a:lnSpc>
                <a:spcPct val="115000"/>
              </a:lnSpc>
              <a:spcBef>
                <a:spcPts val="0"/>
              </a:spcBef>
              <a:buClr>
                <a:schemeClr val="lt1"/>
              </a:buClr>
              <a:buSzPts val="3000"/>
              <a:buFont typeface="Bree Serif"/>
              <a:buAutoNum type="arabicPeriod"/>
            </a:pPr>
            <a:r>
              <a:rPr lang="en" sz="3000">
                <a:solidFill>
                  <a:schemeClr val="lt1"/>
                </a:solidFill>
                <a:latin typeface="Bree Serif"/>
                <a:ea typeface="Bree Serif"/>
                <a:cs typeface="Bree Serif"/>
                <a:sym typeface="Bree Serif"/>
              </a:rPr>
              <a:t>Have you been to the ocean, or someplace like it? </a:t>
            </a:r>
          </a:p>
          <a:p>
            <a:pPr marL="0" lvl="0" indent="0" rtl="0">
              <a:lnSpc>
                <a:spcPct val="115000"/>
              </a:lnSpc>
              <a:spcBef>
                <a:spcPts val="0"/>
              </a:spcBef>
              <a:buNone/>
            </a:pPr>
            <a:endParaRPr sz="3000">
              <a:solidFill>
                <a:schemeClr val="lt1"/>
              </a:solidFill>
              <a:latin typeface="Bree Serif"/>
              <a:ea typeface="Bree Serif"/>
              <a:cs typeface="Bree Serif"/>
              <a:sym typeface="Bree Serif"/>
            </a:endParaRPr>
          </a:p>
          <a:p>
            <a:pPr marL="457200" lvl="0" indent="-419100" rtl="0">
              <a:lnSpc>
                <a:spcPct val="115000"/>
              </a:lnSpc>
              <a:spcBef>
                <a:spcPts val="0"/>
              </a:spcBef>
              <a:buClr>
                <a:schemeClr val="lt1"/>
              </a:buClr>
              <a:buSzPts val="3000"/>
              <a:buFont typeface="Bree Serif"/>
              <a:buAutoNum type="arabicPeriod"/>
            </a:pPr>
            <a:r>
              <a:rPr lang="en" sz="3000">
                <a:solidFill>
                  <a:schemeClr val="lt1"/>
                </a:solidFill>
                <a:latin typeface="Bree Serif"/>
                <a:ea typeface="Bree Serif"/>
                <a:cs typeface="Bree Serif"/>
                <a:sym typeface="Bree Serif"/>
              </a:rPr>
              <a:t>What do you love about the ocean? Why are they important?</a:t>
            </a:r>
          </a:p>
          <a:p>
            <a:pPr marL="0" lvl="0" indent="0" rtl="0">
              <a:lnSpc>
                <a:spcPct val="115000"/>
              </a:lnSpc>
              <a:spcBef>
                <a:spcPts val="0"/>
              </a:spcBef>
              <a:buNone/>
            </a:pPr>
            <a:endParaRPr sz="3000">
              <a:solidFill>
                <a:schemeClr val="lt1"/>
              </a:solidFill>
              <a:latin typeface="Bree Serif"/>
              <a:ea typeface="Bree Serif"/>
              <a:cs typeface="Bree Serif"/>
              <a:sym typeface="Bree Serif"/>
            </a:endParaRPr>
          </a:p>
          <a:p>
            <a:pPr marL="457200" lvl="0" indent="-419100" rtl="0">
              <a:lnSpc>
                <a:spcPct val="115000"/>
              </a:lnSpc>
              <a:spcBef>
                <a:spcPts val="0"/>
              </a:spcBef>
              <a:buClr>
                <a:schemeClr val="lt1"/>
              </a:buClr>
              <a:buSzPts val="3000"/>
              <a:buFont typeface="Bree Serif"/>
              <a:buAutoNum type="arabicPeriod"/>
            </a:pPr>
            <a:r>
              <a:rPr lang="en" sz="3000">
                <a:solidFill>
                  <a:schemeClr val="lt1"/>
                </a:solidFill>
                <a:latin typeface="Bree Serif"/>
                <a:ea typeface="Bree Serif"/>
                <a:cs typeface="Bree Serif"/>
                <a:sym typeface="Bree Serif"/>
              </a:rPr>
              <a:t>And what would you do if they were at risk?</a:t>
            </a:r>
          </a:p>
        </p:txBody>
      </p:sp>
      <p:pic>
        <p:nvPicPr>
          <p:cNvPr id="119" name="Shape 119" descr="rusty_still_06.png"/>
          <p:cNvPicPr preferRelativeResize="0"/>
          <p:nvPr/>
        </p:nvPicPr>
        <p:blipFill rotWithShape="1">
          <a:blip r:embed="rId4">
            <a:alphaModFix/>
          </a:blip>
          <a:srcRect l="26099" r="31190"/>
          <a:stretch/>
        </p:blipFill>
        <p:spPr>
          <a:xfrm>
            <a:off x="5882075" y="384825"/>
            <a:ext cx="3261926" cy="42961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4" name="Shape 124"/>
          <p:cNvGrpSpPr/>
          <p:nvPr/>
        </p:nvGrpSpPr>
        <p:grpSpPr>
          <a:xfrm>
            <a:off x="2508358" y="722385"/>
            <a:ext cx="3048609" cy="3361403"/>
            <a:chOff x="4067950" y="565300"/>
            <a:chExt cx="3744300" cy="4128473"/>
          </a:xfrm>
        </p:grpSpPr>
        <p:pic>
          <p:nvPicPr>
            <p:cNvPr id="125" name="Shape 125" descr="Free vector graphic: Frame, Black, White, Border - Free Image on ..."/>
            <p:cNvPicPr preferRelativeResize="0"/>
            <p:nvPr/>
          </p:nvPicPr>
          <p:blipFill>
            <a:blip r:embed="rId3">
              <a:alphaModFix/>
            </a:blip>
            <a:stretch>
              <a:fillRect/>
            </a:stretch>
          </p:blipFill>
          <p:spPr>
            <a:xfrm>
              <a:off x="4067950" y="565300"/>
              <a:ext cx="3744300" cy="4128473"/>
            </a:xfrm>
            <a:prstGeom prst="rect">
              <a:avLst/>
            </a:prstGeom>
            <a:noFill/>
            <a:ln>
              <a:noFill/>
            </a:ln>
          </p:spPr>
        </p:pic>
        <p:pic>
          <p:nvPicPr>
            <p:cNvPr id="126" name="Shape 126"/>
            <p:cNvPicPr preferRelativeResize="0"/>
            <p:nvPr/>
          </p:nvPicPr>
          <p:blipFill>
            <a:blip r:embed="rId4">
              <a:alphaModFix/>
            </a:blip>
            <a:stretch>
              <a:fillRect/>
            </a:stretch>
          </p:blipFill>
          <p:spPr>
            <a:xfrm>
              <a:off x="4292450" y="726875"/>
              <a:ext cx="3293300" cy="3292425"/>
            </a:xfrm>
            <a:prstGeom prst="rect">
              <a:avLst/>
            </a:prstGeom>
            <a:noFill/>
            <a:ln>
              <a:noFill/>
            </a:ln>
          </p:spPr>
        </p:pic>
      </p:grpSp>
      <p:pic>
        <p:nvPicPr>
          <p:cNvPr id="127" name="Shape 127" descr="rusty_camera-still.jpg"/>
          <p:cNvPicPr preferRelativeResize="0"/>
          <p:nvPr/>
        </p:nvPicPr>
        <p:blipFill>
          <a:blip r:embed="rId5">
            <a:alphaModFix/>
          </a:blip>
          <a:stretch>
            <a:fillRect/>
          </a:stretch>
        </p:blipFill>
        <p:spPr>
          <a:xfrm>
            <a:off x="7058450" y="83309"/>
            <a:ext cx="2033250" cy="2011957"/>
          </a:xfrm>
          <a:prstGeom prst="rect">
            <a:avLst/>
          </a:prstGeom>
          <a:noFill/>
          <a:ln>
            <a:noFill/>
          </a:ln>
        </p:spPr>
      </p:pic>
      <p:grpSp>
        <p:nvGrpSpPr>
          <p:cNvPr id="128" name="Shape 128"/>
          <p:cNvGrpSpPr/>
          <p:nvPr/>
        </p:nvGrpSpPr>
        <p:grpSpPr>
          <a:xfrm>
            <a:off x="4640310" y="1441143"/>
            <a:ext cx="2868883" cy="3163236"/>
            <a:chOff x="1163175" y="972325"/>
            <a:chExt cx="3744300" cy="4128473"/>
          </a:xfrm>
        </p:grpSpPr>
        <p:pic>
          <p:nvPicPr>
            <p:cNvPr id="129" name="Shape 129" descr="Free vector graphic: Frame, Black, White, Border - Free Image on ..."/>
            <p:cNvPicPr preferRelativeResize="0"/>
            <p:nvPr/>
          </p:nvPicPr>
          <p:blipFill>
            <a:blip r:embed="rId3">
              <a:alphaModFix/>
            </a:blip>
            <a:stretch>
              <a:fillRect/>
            </a:stretch>
          </p:blipFill>
          <p:spPr>
            <a:xfrm>
              <a:off x="1163175" y="972325"/>
              <a:ext cx="3744300" cy="4128473"/>
            </a:xfrm>
            <a:prstGeom prst="rect">
              <a:avLst/>
            </a:prstGeom>
            <a:noFill/>
            <a:ln>
              <a:noFill/>
            </a:ln>
          </p:spPr>
        </p:pic>
        <p:pic>
          <p:nvPicPr>
            <p:cNvPr id="130" name="Shape 130"/>
            <p:cNvPicPr preferRelativeResize="0"/>
            <p:nvPr/>
          </p:nvPicPr>
          <p:blipFill rotWithShape="1">
            <a:blip r:embed="rId6">
              <a:alphaModFix/>
            </a:blip>
            <a:srcRect r="7028"/>
            <a:stretch/>
          </p:blipFill>
          <p:spPr>
            <a:xfrm>
              <a:off x="1410975" y="1152375"/>
              <a:ext cx="3248699" cy="3238074"/>
            </a:xfrm>
            <a:prstGeom prst="rect">
              <a:avLst/>
            </a:prstGeom>
            <a:noFill/>
            <a:ln>
              <a:noFill/>
            </a:ln>
          </p:spPr>
        </p:pic>
      </p:grpSp>
      <p:grpSp>
        <p:nvGrpSpPr>
          <p:cNvPr id="131" name="Shape 131"/>
          <p:cNvGrpSpPr/>
          <p:nvPr/>
        </p:nvGrpSpPr>
        <p:grpSpPr>
          <a:xfrm>
            <a:off x="554740" y="19321"/>
            <a:ext cx="3174418" cy="3500119"/>
            <a:chOff x="1163175" y="972325"/>
            <a:chExt cx="3744300" cy="4128473"/>
          </a:xfrm>
        </p:grpSpPr>
        <p:pic>
          <p:nvPicPr>
            <p:cNvPr id="132" name="Shape 132" descr="Free vector graphic: Frame, Black, White, Border - Free Image on ..."/>
            <p:cNvPicPr preferRelativeResize="0"/>
            <p:nvPr/>
          </p:nvPicPr>
          <p:blipFill>
            <a:blip r:embed="rId3">
              <a:alphaModFix/>
            </a:blip>
            <a:stretch>
              <a:fillRect/>
            </a:stretch>
          </p:blipFill>
          <p:spPr>
            <a:xfrm>
              <a:off x="1163175" y="972325"/>
              <a:ext cx="3744300" cy="4128473"/>
            </a:xfrm>
            <a:prstGeom prst="rect">
              <a:avLst/>
            </a:prstGeom>
            <a:noFill/>
            <a:ln>
              <a:noFill/>
            </a:ln>
          </p:spPr>
        </p:pic>
        <p:pic>
          <p:nvPicPr>
            <p:cNvPr id="133" name="Shape 133"/>
            <p:cNvPicPr preferRelativeResize="0"/>
            <p:nvPr/>
          </p:nvPicPr>
          <p:blipFill>
            <a:blip r:embed="rId7">
              <a:alphaModFix/>
            </a:blip>
            <a:stretch>
              <a:fillRect/>
            </a:stretch>
          </p:blipFill>
          <p:spPr>
            <a:xfrm>
              <a:off x="1360900" y="1153600"/>
              <a:ext cx="3348851" cy="3292425"/>
            </a:xfrm>
            <a:prstGeom prst="rect">
              <a:avLst/>
            </a:prstGeom>
            <a:noFill/>
            <a:ln>
              <a:noFill/>
            </a:ln>
          </p:spPr>
        </p:pic>
      </p:grpSp>
      <p:grpSp>
        <p:nvGrpSpPr>
          <p:cNvPr id="134" name="Shape 134"/>
          <p:cNvGrpSpPr/>
          <p:nvPr/>
        </p:nvGrpSpPr>
        <p:grpSpPr>
          <a:xfrm>
            <a:off x="4006248" y="197199"/>
            <a:ext cx="2996564" cy="3408467"/>
            <a:chOff x="2620350" y="861300"/>
            <a:chExt cx="3744300" cy="4128473"/>
          </a:xfrm>
        </p:grpSpPr>
        <p:pic>
          <p:nvPicPr>
            <p:cNvPr id="135" name="Shape 135" descr="Free vector graphic: Frame, Black, White, Border - Free Image on ..."/>
            <p:cNvPicPr preferRelativeResize="0"/>
            <p:nvPr/>
          </p:nvPicPr>
          <p:blipFill>
            <a:blip r:embed="rId3">
              <a:alphaModFix/>
            </a:blip>
            <a:stretch>
              <a:fillRect/>
            </a:stretch>
          </p:blipFill>
          <p:spPr>
            <a:xfrm>
              <a:off x="2620350" y="861300"/>
              <a:ext cx="3744300" cy="4128473"/>
            </a:xfrm>
            <a:prstGeom prst="rect">
              <a:avLst/>
            </a:prstGeom>
            <a:noFill/>
            <a:ln>
              <a:noFill/>
            </a:ln>
          </p:spPr>
        </p:pic>
        <p:pic>
          <p:nvPicPr>
            <p:cNvPr id="136" name="Shape 136"/>
            <p:cNvPicPr preferRelativeResize="0"/>
            <p:nvPr/>
          </p:nvPicPr>
          <p:blipFill rotWithShape="1">
            <a:blip r:embed="rId8">
              <a:alphaModFix/>
            </a:blip>
            <a:srcRect l="17477" r="17477"/>
            <a:stretch/>
          </p:blipFill>
          <p:spPr>
            <a:xfrm>
              <a:off x="2884625" y="1037400"/>
              <a:ext cx="3283250" cy="3288300"/>
            </a:xfrm>
            <a:prstGeom prst="rect">
              <a:avLst/>
            </a:prstGeom>
            <a:noFill/>
            <a:ln>
              <a:noFill/>
            </a:ln>
          </p:spPr>
        </p:pic>
      </p:grpSp>
      <p:grpSp>
        <p:nvGrpSpPr>
          <p:cNvPr id="137" name="Shape 137"/>
          <p:cNvGrpSpPr/>
          <p:nvPr/>
        </p:nvGrpSpPr>
        <p:grpSpPr>
          <a:xfrm>
            <a:off x="76209" y="363646"/>
            <a:ext cx="2900335" cy="3197915"/>
            <a:chOff x="3253875" y="1238475"/>
            <a:chExt cx="3744300" cy="4128473"/>
          </a:xfrm>
        </p:grpSpPr>
        <p:pic>
          <p:nvPicPr>
            <p:cNvPr id="138" name="Shape 138" descr="Free vector graphic: Frame, Black, White, Border - Free Image on ..."/>
            <p:cNvPicPr preferRelativeResize="0"/>
            <p:nvPr/>
          </p:nvPicPr>
          <p:blipFill>
            <a:blip r:embed="rId3">
              <a:alphaModFix/>
            </a:blip>
            <a:stretch>
              <a:fillRect/>
            </a:stretch>
          </p:blipFill>
          <p:spPr>
            <a:xfrm>
              <a:off x="3253875" y="1238475"/>
              <a:ext cx="3744300" cy="4128473"/>
            </a:xfrm>
            <a:prstGeom prst="rect">
              <a:avLst/>
            </a:prstGeom>
            <a:noFill/>
            <a:ln>
              <a:noFill/>
            </a:ln>
          </p:spPr>
        </p:pic>
        <p:pic>
          <p:nvPicPr>
            <p:cNvPr id="139" name="Shape 139"/>
            <p:cNvPicPr preferRelativeResize="0"/>
            <p:nvPr/>
          </p:nvPicPr>
          <p:blipFill>
            <a:blip r:embed="rId9">
              <a:alphaModFix/>
            </a:blip>
            <a:stretch>
              <a:fillRect/>
            </a:stretch>
          </p:blipFill>
          <p:spPr>
            <a:xfrm>
              <a:off x="3506800" y="1437300"/>
              <a:ext cx="3237125" cy="3237801"/>
            </a:xfrm>
            <a:prstGeom prst="rect">
              <a:avLst/>
            </a:prstGeom>
            <a:noFill/>
            <a:ln>
              <a:noFill/>
            </a:ln>
          </p:spPr>
        </p:pic>
      </p:grpSp>
      <p:grpSp>
        <p:nvGrpSpPr>
          <p:cNvPr id="140" name="Shape 140"/>
          <p:cNvGrpSpPr/>
          <p:nvPr/>
        </p:nvGrpSpPr>
        <p:grpSpPr>
          <a:xfrm>
            <a:off x="2150348" y="972797"/>
            <a:ext cx="2900335" cy="3197915"/>
            <a:chOff x="7722050" y="685550"/>
            <a:chExt cx="3744300" cy="4128473"/>
          </a:xfrm>
        </p:grpSpPr>
        <p:pic>
          <p:nvPicPr>
            <p:cNvPr id="141" name="Shape 141" descr="Free vector graphic: Frame, Black, White, Border - Free Image on ..."/>
            <p:cNvPicPr preferRelativeResize="0"/>
            <p:nvPr/>
          </p:nvPicPr>
          <p:blipFill>
            <a:blip r:embed="rId3">
              <a:alphaModFix/>
            </a:blip>
            <a:stretch>
              <a:fillRect/>
            </a:stretch>
          </p:blipFill>
          <p:spPr>
            <a:xfrm>
              <a:off x="7722050" y="685550"/>
              <a:ext cx="3744300" cy="4128473"/>
            </a:xfrm>
            <a:prstGeom prst="rect">
              <a:avLst/>
            </a:prstGeom>
            <a:noFill/>
            <a:ln>
              <a:noFill/>
            </a:ln>
          </p:spPr>
        </p:pic>
        <p:pic>
          <p:nvPicPr>
            <p:cNvPr id="142" name="Shape 142"/>
            <p:cNvPicPr preferRelativeResize="0"/>
            <p:nvPr/>
          </p:nvPicPr>
          <p:blipFill rotWithShape="1">
            <a:blip r:embed="rId10">
              <a:alphaModFix/>
            </a:blip>
            <a:srcRect r="4689" b="11925"/>
            <a:stretch/>
          </p:blipFill>
          <p:spPr>
            <a:xfrm>
              <a:off x="7952563" y="871850"/>
              <a:ext cx="3283275" cy="3350124"/>
            </a:xfrm>
            <a:prstGeom prst="rect">
              <a:avLst/>
            </a:prstGeom>
            <a:noFill/>
            <a:ln>
              <a:noFill/>
            </a:ln>
          </p:spPr>
        </p:pic>
      </p:grpSp>
      <p:grpSp>
        <p:nvGrpSpPr>
          <p:cNvPr id="143" name="Shape 143"/>
          <p:cNvGrpSpPr/>
          <p:nvPr/>
        </p:nvGrpSpPr>
        <p:grpSpPr>
          <a:xfrm>
            <a:off x="5989916" y="2182972"/>
            <a:ext cx="2650590" cy="2960528"/>
            <a:chOff x="1163175" y="972325"/>
            <a:chExt cx="3744300" cy="4128473"/>
          </a:xfrm>
        </p:grpSpPr>
        <p:pic>
          <p:nvPicPr>
            <p:cNvPr id="144" name="Shape 144" descr="Free vector graphic: Frame, Black, White, Border - Free Image on ..."/>
            <p:cNvPicPr preferRelativeResize="0"/>
            <p:nvPr/>
          </p:nvPicPr>
          <p:blipFill>
            <a:blip r:embed="rId3">
              <a:alphaModFix/>
            </a:blip>
            <a:stretch>
              <a:fillRect/>
            </a:stretch>
          </p:blipFill>
          <p:spPr>
            <a:xfrm>
              <a:off x="1163175" y="972325"/>
              <a:ext cx="3744300" cy="4128473"/>
            </a:xfrm>
            <a:prstGeom prst="rect">
              <a:avLst/>
            </a:prstGeom>
            <a:noFill/>
            <a:ln>
              <a:noFill/>
            </a:ln>
          </p:spPr>
        </p:pic>
        <p:pic>
          <p:nvPicPr>
            <p:cNvPr id="145" name="Shape 145"/>
            <p:cNvPicPr preferRelativeResize="0"/>
            <p:nvPr/>
          </p:nvPicPr>
          <p:blipFill>
            <a:blip r:embed="rId11">
              <a:alphaModFix/>
            </a:blip>
            <a:stretch>
              <a:fillRect/>
            </a:stretch>
          </p:blipFill>
          <p:spPr>
            <a:xfrm>
              <a:off x="1388675" y="1133200"/>
              <a:ext cx="3264550" cy="3253150"/>
            </a:xfrm>
            <a:prstGeom prst="rect">
              <a:avLst/>
            </a:prstGeom>
            <a:noFill/>
            <a:ln>
              <a:noFill/>
            </a:ln>
          </p:spPr>
        </p:pic>
      </p:grpSp>
      <p:grpSp>
        <p:nvGrpSpPr>
          <p:cNvPr id="146" name="Shape 146"/>
          <p:cNvGrpSpPr/>
          <p:nvPr/>
        </p:nvGrpSpPr>
        <p:grpSpPr>
          <a:xfrm>
            <a:off x="616568" y="570368"/>
            <a:ext cx="3900438" cy="4300630"/>
            <a:chOff x="1163175" y="972325"/>
            <a:chExt cx="3744300" cy="4128473"/>
          </a:xfrm>
        </p:grpSpPr>
        <p:pic>
          <p:nvPicPr>
            <p:cNvPr id="147" name="Shape 147" descr="Free vector graphic: Frame, Black, White, Border - Free Image on ..."/>
            <p:cNvPicPr preferRelativeResize="0"/>
            <p:nvPr/>
          </p:nvPicPr>
          <p:blipFill>
            <a:blip r:embed="rId3">
              <a:alphaModFix/>
            </a:blip>
            <a:stretch>
              <a:fillRect/>
            </a:stretch>
          </p:blipFill>
          <p:spPr>
            <a:xfrm>
              <a:off x="1163175" y="972325"/>
              <a:ext cx="3744300" cy="4128473"/>
            </a:xfrm>
            <a:prstGeom prst="rect">
              <a:avLst/>
            </a:prstGeom>
            <a:noFill/>
            <a:ln>
              <a:noFill/>
            </a:ln>
          </p:spPr>
        </p:pic>
        <p:pic>
          <p:nvPicPr>
            <p:cNvPr id="148" name="Shape 148"/>
            <p:cNvPicPr preferRelativeResize="0"/>
            <p:nvPr/>
          </p:nvPicPr>
          <p:blipFill rotWithShape="1">
            <a:blip r:embed="rId12">
              <a:alphaModFix/>
            </a:blip>
            <a:srcRect r="3278"/>
            <a:stretch/>
          </p:blipFill>
          <p:spPr>
            <a:xfrm>
              <a:off x="1424650" y="1149075"/>
              <a:ext cx="3210074" cy="324137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fade">
                                      <p:cBhvr>
                                        <p:cTn id="17" dur="1000"/>
                                        <p:tgtEl>
                                          <p:spTgt spid="1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10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
                                        </p:tgtEl>
                                        <p:attrNameLst>
                                          <p:attrName>style.visibility</p:attrName>
                                        </p:attrNameLst>
                                      </p:cBhvr>
                                      <p:to>
                                        <p:strVal val="visible"/>
                                      </p:to>
                                    </p:set>
                                    <p:animEffect transition="in" filter="fade">
                                      <p:cBhvr>
                                        <p:cTn id="27" dur="1000"/>
                                        <p:tgtEl>
                                          <p:spTgt spid="1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
                                        </p:tgtEl>
                                        <p:attrNameLst>
                                          <p:attrName>style.visibility</p:attrName>
                                        </p:attrNameLst>
                                      </p:cBhvr>
                                      <p:to>
                                        <p:strVal val="visible"/>
                                      </p:to>
                                    </p:set>
                                    <p:animEffect transition="in" filter="fade">
                                      <p:cBhvr>
                                        <p:cTn id="32" dur="1000"/>
                                        <p:tgtEl>
                                          <p:spTgt spid="1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fade">
                                      <p:cBhvr>
                                        <p:cTn id="37" dur="1000"/>
                                        <p:tgtEl>
                                          <p:spTgt spid="1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fade">
                                      <p:cBhvr>
                                        <p:cTn id="42"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4" name="Shape 154"/>
          <p:cNvSpPr txBox="1"/>
          <p:nvPr/>
        </p:nvSpPr>
        <p:spPr>
          <a:xfrm>
            <a:off x="3015850" y="98600"/>
            <a:ext cx="6152700" cy="714900"/>
          </a:xfrm>
          <a:prstGeom prst="rect">
            <a:avLst/>
          </a:prstGeom>
          <a:noFill/>
          <a:ln>
            <a:noFill/>
          </a:ln>
        </p:spPr>
        <p:txBody>
          <a:bodyPr wrap="square" lIns="91425" tIns="91425" rIns="91425" bIns="91425" anchor="t" anchorCtr="0">
            <a:noAutofit/>
          </a:bodyPr>
          <a:lstStyle/>
          <a:p>
            <a:pPr marL="457200" lvl="0" indent="-533400" rtl="0">
              <a:lnSpc>
                <a:spcPct val="115000"/>
              </a:lnSpc>
              <a:spcBef>
                <a:spcPts val="0"/>
              </a:spcBef>
              <a:buClr>
                <a:schemeClr val="lt1"/>
              </a:buClr>
              <a:buSzPts val="4800"/>
              <a:buFont typeface="Bree Serif"/>
              <a:buAutoNum type="arabicPeriod"/>
            </a:pPr>
            <a:r>
              <a:rPr lang="en" sz="4800">
                <a:solidFill>
                  <a:srgbClr val="FF0000"/>
                </a:solidFill>
                <a:latin typeface="Bree Serif"/>
                <a:ea typeface="Bree Serif"/>
                <a:cs typeface="Bree Serif"/>
                <a:sym typeface="Bree Serif"/>
              </a:rPr>
              <a:t>Where</a:t>
            </a:r>
            <a:r>
              <a:rPr lang="en" sz="4800">
                <a:solidFill>
                  <a:srgbClr val="00FF00"/>
                </a:solidFill>
                <a:latin typeface="Bree Serif"/>
                <a:ea typeface="Bree Serif"/>
                <a:cs typeface="Bree Serif"/>
                <a:sym typeface="Bree Serif"/>
              </a:rPr>
              <a:t> </a:t>
            </a:r>
            <a:r>
              <a:rPr lang="en" sz="4800">
                <a:solidFill>
                  <a:schemeClr val="lt1"/>
                </a:solidFill>
                <a:latin typeface="Bree Serif"/>
                <a:ea typeface="Bree Serif"/>
                <a:cs typeface="Bree Serif"/>
                <a:sym typeface="Bree Serif"/>
              </a:rPr>
              <a:t>did this stuff come from?</a:t>
            </a:r>
          </a:p>
        </p:txBody>
      </p:sp>
      <p:pic>
        <p:nvPicPr>
          <p:cNvPr id="155" name="Shape 155" descr="rusty_still_03.png"/>
          <p:cNvPicPr preferRelativeResize="0"/>
          <p:nvPr/>
        </p:nvPicPr>
        <p:blipFill rotWithShape="1">
          <a:blip r:embed="rId4">
            <a:alphaModFix/>
          </a:blip>
          <a:srcRect l="29788" r="29788"/>
          <a:stretch/>
        </p:blipFill>
        <p:spPr>
          <a:xfrm>
            <a:off x="115425" y="295311"/>
            <a:ext cx="3052824" cy="4248075"/>
          </a:xfrm>
          <a:prstGeom prst="rect">
            <a:avLst/>
          </a:prstGeom>
          <a:noFill/>
          <a:ln>
            <a:noFill/>
          </a:ln>
        </p:spPr>
      </p:pic>
      <p:sp>
        <p:nvSpPr>
          <p:cNvPr id="156" name="Shape 156"/>
          <p:cNvSpPr txBox="1"/>
          <p:nvPr/>
        </p:nvSpPr>
        <p:spPr>
          <a:xfrm>
            <a:off x="2865275" y="1997750"/>
            <a:ext cx="5931900" cy="1339500"/>
          </a:xfrm>
          <a:prstGeom prst="rect">
            <a:avLst/>
          </a:prstGeom>
          <a:noFill/>
          <a:ln>
            <a:noFill/>
          </a:ln>
        </p:spPr>
        <p:txBody>
          <a:bodyPr wrap="square" lIns="91425" tIns="91425" rIns="91425" bIns="91425" anchor="ctr" anchorCtr="0">
            <a:noAutofit/>
          </a:bodyPr>
          <a:lstStyle/>
          <a:p>
            <a:pPr marL="0" lvl="0" indent="0" rtl="0">
              <a:lnSpc>
                <a:spcPct val="115000"/>
              </a:lnSpc>
              <a:spcBef>
                <a:spcPts val="0"/>
              </a:spcBef>
              <a:buNone/>
            </a:pPr>
            <a:r>
              <a:rPr lang="en" sz="4800">
                <a:solidFill>
                  <a:schemeClr val="lt1"/>
                </a:solidFill>
                <a:latin typeface="Bree Serif"/>
                <a:ea typeface="Bree Serif"/>
                <a:cs typeface="Bree Serif"/>
                <a:sym typeface="Bree Serif"/>
              </a:rPr>
              <a:t>2.  </a:t>
            </a:r>
            <a:r>
              <a:rPr lang="en" sz="4800">
                <a:solidFill>
                  <a:srgbClr val="00FFFF"/>
                </a:solidFill>
                <a:latin typeface="Bree Serif"/>
                <a:ea typeface="Bree Serif"/>
                <a:cs typeface="Bree Serif"/>
                <a:sym typeface="Bree Serif"/>
              </a:rPr>
              <a:t>How</a:t>
            </a:r>
            <a:r>
              <a:rPr lang="en" sz="4800">
                <a:solidFill>
                  <a:schemeClr val="lt1"/>
                </a:solidFill>
                <a:latin typeface="Bree Serif"/>
                <a:ea typeface="Bree Serif"/>
                <a:cs typeface="Bree Serif"/>
                <a:sym typeface="Bree Serif"/>
              </a:rPr>
              <a:t> did it get to  </a:t>
            </a:r>
          </a:p>
          <a:p>
            <a:pPr marL="0" lvl="0" indent="0" rtl="0">
              <a:lnSpc>
                <a:spcPct val="115000"/>
              </a:lnSpc>
              <a:spcBef>
                <a:spcPts val="0"/>
              </a:spcBef>
              <a:buNone/>
            </a:pPr>
            <a:r>
              <a:rPr lang="en" sz="4800">
                <a:solidFill>
                  <a:schemeClr val="lt1"/>
                </a:solidFill>
                <a:latin typeface="Bree Serif"/>
                <a:ea typeface="Bree Serif"/>
                <a:cs typeface="Bree Serif"/>
                <a:sym typeface="Bree Serif"/>
              </a:rPr>
              <a:t>      the oceans? </a:t>
            </a:r>
          </a:p>
        </p:txBody>
      </p:sp>
      <p:sp>
        <p:nvSpPr>
          <p:cNvPr id="157" name="Shape 157"/>
          <p:cNvSpPr txBox="1"/>
          <p:nvPr/>
        </p:nvSpPr>
        <p:spPr>
          <a:xfrm>
            <a:off x="2939650" y="3357475"/>
            <a:ext cx="6128100" cy="1718400"/>
          </a:xfrm>
          <a:prstGeom prst="rect">
            <a:avLst/>
          </a:prstGeom>
          <a:noFill/>
          <a:ln>
            <a:noFill/>
          </a:ln>
        </p:spPr>
        <p:txBody>
          <a:bodyPr wrap="square" lIns="91425" tIns="91425" rIns="91425" bIns="91425" anchor="ctr" anchorCtr="0">
            <a:noAutofit/>
          </a:bodyPr>
          <a:lstStyle/>
          <a:p>
            <a:pPr marL="0" lvl="0" indent="0" rtl="0">
              <a:lnSpc>
                <a:spcPct val="115000"/>
              </a:lnSpc>
              <a:spcBef>
                <a:spcPts val="0"/>
              </a:spcBef>
              <a:buNone/>
            </a:pPr>
            <a:r>
              <a:rPr lang="en" sz="4800">
                <a:solidFill>
                  <a:schemeClr val="lt1"/>
                </a:solidFill>
                <a:latin typeface="Bree Serif"/>
                <a:ea typeface="Bree Serif"/>
                <a:cs typeface="Bree Serif"/>
                <a:sym typeface="Bree Serif"/>
              </a:rPr>
              <a:t>3.  </a:t>
            </a:r>
            <a:r>
              <a:rPr lang="en" sz="4800">
                <a:solidFill>
                  <a:srgbClr val="00FF00"/>
                </a:solidFill>
                <a:latin typeface="Bree Serif"/>
                <a:ea typeface="Bree Serif"/>
                <a:cs typeface="Bree Serif"/>
                <a:sym typeface="Bree Serif"/>
              </a:rPr>
              <a:t>What</a:t>
            </a:r>
            <a:r>
              <a:rPr lang="en" sz="4800">
                <a:solidFill>
                  <a:schemeClr val="lt1"/>
                </a:solidFill>
                <a:latin typeface="Bree Serif"/>
                <a:ea typeface="Bree Serif"/>
                <a:cs typeface="Bree Serif"/>
                <a:sym typeface="Bree Serif"/>
              </a:rPr>
              <a:t> must we      </a:t>
            </a:r>
          </a:p>
          <a:p>
            <a:pPr marL="0" lvl="0" indent="0" rtl="0">
              <a:lnSpc>
                <a:spcPct val="115000"/>
              </a:lnSpc>
              <a:spcBef>
                <a:spcPts val="0"/>
              </a:spcBef>
              <a:buNone/>
            </a:pPr>
            <a:r>
              <a:rPr lang="en" sz="4800">
                <a:solidFill>
                  <a:schemeClr val="lt1"/>
                </a:solidFill>
                <a:latin typeface="Bree Serif"/>
                <a:ea typeface="Bree Serif"/>
                <a:cs typeface="Bree Serif"/>
                <a:sym typeface="Bree Serif"/>
              </a:rPr>
              <a:t>      do about it today?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10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769</Words>
  <Application>Microsoft Office PowerPoint</Application>
  <PresentationFormat>On-screen Show (16:9)</PresentationFormat>
  <Paragraphs>49</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Bree Serif</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Ugolino</dc:creator>
  <cp:lastModifiedBy>Jennifer Ugolino</cp:lastModifiedBy>
  <cp:revision>1</cp:revision>
  <dcterms:modified xsi:type="dcterms:W3CDTF">2017-12-11T18:39:31Z</dcterms:modified>
</cp:coreProperties>
</file>