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38"/>
  </p:notesMasterIdLst>
  <p:sldIdLst>
    <p:sldId id="652" r:id="rId3"/>
    <p:sldId id="903" r:id="rId4"/>
    <p:sldId id="905" r:id="rId5"/>
    <p:sldId id="907" r:id="rId6"/>
    <p:sldId id="908" r:id="rId7"/>
    <p:sldId id="910" r:id="rId8"/>
    <p:sldId id="956" r:id="rId9"/>
    <p:sldId id="925" r:id="rId10"/>
    <p:sldId id="950" r:id="rId11"/>
    <p:sldId id="948" r:id="rId12"/>
    <p:sldId id="931" r:id="rId13"/>
    <p:sldId id="957" r:id="rId14"/>
    <p:sldId id="959" r:id="rId15"/>
    <p:sldId id="960" r:id="rId16"/>
    <p:sldId id="961" r:id="rId17"/>
    <p:sldId id="958" r:id="rId18"/>
    <p:sldId id="954" r:id="rId19"/>
    <p:sldId id="933" r:id="rId20"/>
    <p:sldId id="940" r:id="rId21"/>
    <p:sldId id="962" r:id="rId22"/>
    <p:sldId id="917" r:id="rId23"/>
    <p:sldId id="964" r:id="rId24"/>
    <p:sldId id="955" r:id="rId25"/>
    <p:sldId id="919" r:id="rId26"/>
    <p:sldId id="921" r:id="rId27"/>
    <p:sldId id="963" r:id="rId28"/>
    <p:sldId id="938" r:id="rId29"/>
    <p:sldId id="935" r:id="rId30"/>
    <p:sldId id="915" r:id="rId31"/>
    <p:sldId id="943" r:id="rId32"/>
    <p:sldId id="944" r:id="rId33"/>
    <p:sldId id="930" r:id="rId34"/>
    <p:sldId id="909" r:id="rId35"/>
    <p:sldId id="966" r:id="rId36"/>
    <p:sldId id="822" r:id="rId3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DF4"/>
          </a:solidFill>
        </a:fill>
      </a:tcStyle>
    </a:wholeTbl>
    <a:band1H>
      <a:tcStyle>
        <a:tcBdr/>
        <a:fill>
          <a:solidFill>
            <a:srgbClr val="D0D8E8"/>
          </a:solidFill>
        </a:fill>
      </a:tcStyle>
    </a:band1H>
    <a:band2H>
      <a:tcStyle>
        <a:tcBdr/>
      </a:tcStyle>
    </a:band2H>
    <a:band1V>
      <a:tcStyle>
        <a:tcBdr/>
        <a:fill>
          <a:solidFill>
            <a:srgbClr val="D0D8E8"/>
          </a:solidFill>
        </a:fill>
      </a:tcStyle>
    </a:band1V>
    <a:band2V>
      <a:tcStyle>
        <a:tcBdr/>
      </a:tcStyle>
    </a:band2V>
    <a:lastCol>
      <a:tcTxStyle b="on">
        <a:font>
          <a:latin typeface="+mn-lt"/>
          <a:ea typeface="+mn-ea"/>
          <a:cs typeface="+mn-cs"/>
        </a:font>
        <a:srgbClr val="FFFFFF"/>
      </a:tcTxStyle>
      <a:tcStyle>
        <a:tcBdr/>
        <a:fill>
          <a:solidFill>
            <a:srgbClr val="4F81BD"/>
          </a:solidFill>
        </a:fill>
      </a:tcStyle>
    </a:lastCol>
    <a:firstCol>
      <a:tcTxStyle b="on">
        <a:font>
          <a:latin typeface="+mn-lt"/>
          <a:ea typeface="+mn-ea"/>
          <a:cs typeface="+mn-cs"/>
        </a:font>
        <a:srgbClr val="FFFFFF"/>
      </a:tcTxStyle>
      <a:tcStyle>
        <a:tcBdr/>
        <a:fill>
          <a:solidFill>
            <a:srgbClr val="4F81BD"/>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F81BD"/>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F81BD"/>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81" autoAdjust="0"/>
    <p:restoredTop sz="94660"/>
  </p:normalViewPr>
  <p:slideViewPr>
    <p:cSldViewPr snapToGrid="0">
      <p:cViewPr varScale="1">
        <p:scale>
          <a:sx n="65" d="100"/>
          <a:sy n="65" d="100"/>
        </p:scale>
        <p:origin x="-582"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3169920" cy="480060"/>
          </a:xfrm>
          <a:prstGeom prst="rect">
            <a:avLst/>
          </a:prstGeom>
          <a:noFill/>
          <a:ln>
            <a:noFill/>
          </a:ln>
        </p:spPr>
        <p:txBody>
          <a:bodyPr vert="horz" wrap="square" lIns="96661" tIns="48331" rIns="96661" bIns="48331" anchor="t" anchorCtr="0" compatLnSpc="1">
            <a:noAutofit/>
          </a:bodyPr>
          <a:lstStyle>
            <a:lvl1pPr marL="0" marR="0" lvl="0" indent="0" algn="l"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endParaRPr lang="en-US"/>
          </a:p>
        </p:txBody>
      </p:sp>
      <p:sp>
        <p:nvSpPr>
          <p:cNvPr id="3" name="Date Placeholder 2"/>
          <p:cNvSpPr txBox="1">
            <a:spLocks noGrp="1"/>
          </p:cNvSpPr>
          <p:nvPr>
            <p:ph type="dt" idx="1"/>
          </p:nvPr>
        </p:nvSpPr>
        <p:spPr>
          <a:xfrm>
            <a:off x="4143582" y="0"/>
            <a:ext cx="3169920" cy="480060"/>
          </a:xfrm>
          <a:prstGeom prst="rect">
            <a:avLst/>
          </a:prstGeom>
          <a:noFill/>
          <a:ln>
            <a:noFill/>
          </a:ln>
        </p:spPr>
        <p:txBody>
          <a:bodyPr vert="horz" wrap="square" lIns="96661" tIns="48331" rIns="96661" bIns="48331" anchor="t" anchorCtr="0" compatLnSpc="1">
            <a:noAutofit/>
          </a:bodyPr>
          <a:lstStyle>
            <a:lvl1pPr marL="0" marR="0" lvl="0" indent="0" algn="r"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fld id="{F45E976E-5D6C-4FE0-AB94-9B23CDA727D9}" type="datetime1">
              <a:rPr lang="en-US"/>
              <a:pPr lvl="0"/>
              <a:t>10/1/2015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731520" y="4560570"/>
            <a:ext cx="5852160" cy="4320540"/>
          </a:xfrm>
          <a:prstGeom prst="rect">
            <a:avLst/>
          </a:prstGeom>
          <a:noFill/>
          <a:ln>
            <a:noFill/>
          </a:ln>
        </p:spPr>
        <p:txBody>
          <a:bodyPr vert="horz" wrap="square" lIns="96661" tIns="48331" rIns="96661" bIns="48331"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txBox="1">
            <a:spLocks noGrp="1"/>
          </p:cNvSpPr>
          <p:nvPr>
            <p:ph type="ftr" sz="quarter" idx="4"/>
          </p:nvPr>
        </p:nvSpPr>
        <p:spPr>
          <a:xfrm>
            <a:off x="0" y="9119468"/>
            <a:ext cx="3169920" cy="480060"/>
          </a:xfrm>
          <a:prstGeom prst="rect">
            <a:avLst/>
          </a:prstGeom>
          <a:noFill/>
          <a:ln>
            <a:noFill/>
          </a:ln>
        </p:spPr>
        <p:txBody>
          <a:bodyPr vert="horz" wrap="square" lIns="96661" tIns="48331" rIns="96661" bIns="48331" anchor="b" anchorCtr="0" compatLnSpc="1">
            <a:noAutofit/>
          </a:bodyPr>
          <a:lstStyle>
            <a:lvl1pPr marL="0" marR="0" lvl="0" indent="0" algn="l"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endParaRPr lang="en-US"/>
          </a:p>
        </p:txBody>
      </p:sp>
      <p:sp>
        <p:nvSpPr>
          <p:cNvPr id="7" name="Slide Number Placeholder 6"/>
          <p:cNvSpPr txBox="1">
            <a:spLocks noGrp="1"/>
          </p:cNvSpPr>
          <p:nvPr>
            <p:ph type="sldNum" sz="quarter" idx="5"/>
          </p:nvPr>
        </p:nvSpPr>
        <p:spPr>
          <a:xfrm>
            <a:off x="4143582" y="9119468"/>
            <a:ext cx="3169920" cy="480060"/>
          </a:xfrm>
          <a:prstGeom prst="rect">
            <a:avLst/>
          </a:prstGeom>
          <a:noFill/>
          <a:ln>
            <a:noFill/>
          </a:ln>
        </p:spPr>
        <p:txBody>
          <a:bodyPr vert="horz" wrap="square" lIns="96661" tIns="48331" rIns="96661" bIns="48331" anchor="b" anchorCtr="0" compatLnSpc="1">
            <a:noAutofit/>
          </a:bodyPr>
          <a:lstStyle>
            <a:lvl1pPr marL="0" marR="0" lvl="0" indent="0" algn="r" defTabSz="966612" rtl="0" fontAlgn="auto" hangingPunct="1">
              <a:lnSpc>
                <a:spcPct val="100000"/>
              </a:lnSpc>
              <a:spcBef>
                <a:spcPts val="0"/>
              </a:spcBef>
              <a:spcAft>
                <a:spcPts val="0"/>
              </a:spcAft>
              <a:buNone/>
              <a:tabLst/>
              <a:defRPr lang="en-US" sz="1300" b="0" i="0" u="none" strike="noStrike" kern="1200" cap="none" spc="0" baseline="0">
                <a:solidFill>
                  <a:srgbClr val="000000"/>
                </a:solidFill>
                <a:uFillTx/>
                <a:latin typeface="Calibri"/>
              </a:defRPr>
            </a:lvl1pPr>
          </a:lstStyle>
          <a:p>
            <a:pPr lvl="0"/>
            <a:fld id="{4291FF76-0545-494E-9A16-8A0536739172}" type="slidenum">
              <a:rPr/>
              <a:pPr lvl="0"/>
              <a:t>‹#›</a:t>
            </a:fld>
            <a:endParaRPr lang="en-US"/>
          </a:p>
        </p:txBody>
      </p:sp>
    </p:spTree>
    <p:extLst>
      <p:ext uri="{BB962C8B-B14F-4D97-AF65-F5344CB8AC3E}">
        <p14:creationId xmlns:p14="http://schemas.microsoft.com/office/powerpoint/2010/main" xmlns="" val="2661826419"/>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36F2F497-B8E7-45C8-8C49-D21E293CBE4C}" type="slidenum">
              <a:rPr/>
              <a:pPr algn="r" defTabSz="966612">
                <a:defRPr sz="1800" b="0" i="0" u="none" strike="noStrike" kern="0" cap="none" spc="0" baseline="0">
                  <a:solidFill>
                    <a:srgbClr val="000000"/>
                  </a:solidFill>
                  <a:uFillTx/>
                </a:defRPr>
              </a:pPr>
              <a:t>1</a:t>
            </a:fld>
            <a:endParaRPr lang="en-US" sz="1300" dirty="0">
              <a:solidFill>
                <a:srgbClr val="000000"/>
              </a:solidFill>
              <a:latin typeface="Calibri"/>
            </a:endParaRPr>
          </a:p>
        </p:txBody>
      </p:sp>
    </p:spTree>
    <p:extLst>
      <p:ext uri="{BB962C8B-B14F-4D97-AF65-F5344CB8AC3E}">
        <p14:creationId xmlns:p14="http://schemas.microsoft.com/office/powerpoint/2010/main" xmlns="" val="2488529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pPr lvl="0"/>
            <a:r>
              <a:rPr lang="en-US"/>
              <a:t>Emphasize that paper is easy to recycle. Most of us know it is recyclable, we may even know where to recycle it (green bin), yet we are not collecting all the paper that could be recycled in NYC. About half of the paper that can be recycled is sent to the landfill each year. New Yorkers can do better… starting with our own classrooms.</a:t>
            </a:r>
          </a:p>
          <a:p>
            <a:pPr lvl="0"/>
            <a:endParaRPr lang="en-US"/>
          </a:p>
          <a:p>
            <a:pPr lvl="0"/>
            <a:r>
              <a:rPr lang="en-US"/>
              <a:t>Make some suggestions for reuse projects in the classroom and offices.</a:t>
            </a:r>
          </a:p>
          <a:p>
            <a:pPr lvl="0"/>
            <a:r>
              <a:rPr lang="en-US"/>
              <a:t>	print or copy all handouts and notices double sided</a:t>
            </a:r>
          </a:p>
          <a:p>
            <a:pPr lvl="0"/>
            <a:r>
              <a:rPr lang="en-US"/>
              <a:t>	use digital communications whenever possible</a:t>
            </a:r>
          </a:p>
          <a:p>
            <a:pPr lvl="0"/>
            <a:r>
              <a:rPr lang="en-US"/>
              <a:t>	use both sides of writing and drawing paper in your classroom</a:t>
            </a:r>
          </a:p>
          <a:p>
            <a:pPr lvl="0"/>
            <a:r>
              <a:rPr lang="en-US"/>
              <a:t>	save colorful used paper for collage making or to make decorations for class parties</a:t>
            </a:r>
          </a:p>
          <a:p>
            <a:pPr lvl="0"/>
            <a:endParaRPr lang="en-US"/>
          </a:p>
          <a:p>
            <a:pPr lvl="0"/>
            <a:r>
              <a:rPr lang="en-US"/>
              <a:t>Leading into following section:</a:t>
            </a:r>
          </a:p>
          <a:p>
            <a:pPr lvl="0"/>
            <a:r>
              <a:rPr lang="en-US"/>
              <a:t>How can you make sure you are collecting all of the paper you can be collecting in your classroom?</a:t>
            </a:r>
          </a:p>
          <a:p>
            <a:pPr lvl="0"/>
            <a:r>
              <a:rPr lang="en-US">
                <a:latin typeface="Wingdings" pitchFamily="2"/>
              </a:rPr>
              <a:t></a:t>
            </a:r>
            <a:r>
              <a:rPr lang="en-US"/>
              <a:t>Review with students what can be recycled</a:t>
            </a:r>
          </a:p>
          <a:p>
            <a:pPr lvl="0"/>
            <a:r>
              <a:rPr lang="en-US">
                <a:latin typeface="Wingdings" pitchFamily="2"/>
              </a:rPr>
              <a:t></a:t>
            </a:r>
            <a:r>
              <a:rPr lang="en-US"/>
              <a:t>Make sure recycling receptacles are available and easy to identify</a:t>
            </a:r>
          </a:p>
          <a:p>
            <a:pPr lvl="0"/>
            <a:r>
              <a:rPr lang="en-US"/>
              <a:t>	</a:t>
            </a:r>
          </a:p>
          <a:p>
            <a:pPr lvl="0"/>
            <a:endParaRPr lang="en-US"/>
          </a:p>
          <a:p>
            <a:pPr lvl="0"/>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4C20A6D1-57C7-486A-BF20-4850852D051C}" type="slidenum">
              <a:rPr/>
              <a:pPr algn="r" defTabSz="966612">
                <a:defRPr sz="1800" b="0" i="0" u="none" strike="noStrike" kern="0" cap="none" spc="0" baseline="0">
                  <a:solidFill>
                    <a:srgbClr val="000000"/>
                  </a:solidFill>
                  <a:uFillTx/>
                </a:defRPr>
              </a:pPr>
              <a:t>10</a:t>
            </a:fld>
            <a:endParaRPr lang="en-US" sz="1300" dirty="0">
              <a:solidFill>
                <a:srgbClr val="000000"/>
              </a:solidFill>
              <a:latin typeface="Calibri"/>
            </a:endParaRPr>
          </a:p>
        </p:txBody>
      </p:sp>
    </p:spTree>
    <p:extLst>
      <p:ext uri="{BB962C8B-B14F-4D97-AF65-F5344CB8AC3E}">
        <p14:creationId xmlns:p14="http://schemas.microsoft.com/office/powerpoint/2010/main" xmlns="" val="18463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39613414-2246-47EC-91B2-5B0DC6A88093}" type="slidenum">
              <a:rPr/>
              <a:pPr algn="r" defTabSz="966612">
                <a:defRPr sz="1800" b="0" i="0" u="none" strike="noStrike" kern="0" cap="none" spc="0" baseline="0">
                  <a:solidFill>
                    <a:srgbClr val="000000"/>
                  </a:solidFill>
                  <a:uFillTx/>
                </a:defRPr>
              </a:pPr>
              <a:t>11</a:t>
            </a:fld>
            <a:endParaRPr lang="en-US" sz="1300" dirty="0">
              <a:solidFill>
                <a:srgbClr val="000000"/>
              </a:solidFill>
              <a:latin typeface="Calibri"/>
            </a:endParaRPr>
          </a:p>
        </p:txBody>
      </p:sp>
    </p:spTree>
    <p:extLst>
      <p:ext uri="{BB962C8B-B14F-4D97-AF65-F5344CB8AC3E}">
        <p14:creationId xmlns:p14="http://schemas.microsoft.com/office/powerpoint/2010/main" xmlns="" val="264571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pPr lvl="0"/>
            <a:r>
              <a:rPr lang="en-US"/>
              <a:t>Commonly confused items that CAN be recycled in the paper bin include: enveloped with ‘windows’, paper with staples, pizza boxes (given they’re not too greasy), empty/dry (non-waxy) coffee cups, and paper plates. </a:t>
            </a:r>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A6DC7C81-B474-42AE-BBBF-89BD224A3409}" type="slidenum">
              <a:rPr/>
              <a:pPr algn="r" defTabSz="966612">
                <a:defRPr sz="1800" b="0" i="0" u="none" strike="noStrike" kern="0" cap="none" spc="0" baseline="0">
                  <a:solidFill>
                    <a:srgbClr val="000000"/>
                  </a:solidFill>
                  <a:uFillTx/>
                </a:defRPr>
              </a:pPr>
              <a:t>17</a:t>
            </a:fld>
            <a:endParaRPr lang="en-US" sz="1300" dirty="0">
              <a:solidFill>
                <a:srgbClr val="000000"/>
              </a:solidFill>
              <a:latin typeface="Calibri"/>
            </a:endParaRPr>
          </a:p>
        </p:txBody>
      </p:sp>
    </p:spTree>
    <p:extLst>
      <p:ext uri="{BB962C8B-B14F-4D97-AF65-F5344CB8AC3E}">
        <p14:creationId xmlns:p14="http://schemas.microsoft.com/office/powerpoint/2010/main" xmlns="" val="3427674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1AA23A5D-8DEA-42D7-A83C-F2788E7EA9F2}" type="slidenum">
              <a:rPr/>
              <a:pPr algn="r" defTabSz="966612">
                <a:defRPr sz="1800" b="0" i="0" u="none" strike="noStrike" kern="0" cap="none" spc="0" baseline="0">
                  <a:solidFill>
                    <a:srgbClr val="000000"/>
                  </a:solidFill>
                  <a:uFillTx/>
                </a:defRPr>
              </a:pPr>
              <a:t>18</a:t>
            </a:fld>
            <a:endParaRPr lang="en-US" sz="1300" dirty="0">
              <a:solidFill>
                <a:srgbClr val="000000"/>
              </a:solidFill>
              <a:latin typeface="Calibri"/>
            </a:endParaRPr>
          </a:p>
        </p:txBody>
      </p:sp>
    </p:spTree>
    <p:extLst>
      <p:ext uri="{BB962C8B-B14F-4D97-AF65-F5344CB8AC3E}">
        <p14:creationId xmlns:p14="http://schemas.microsoft.com/office/powerpoint/2010/main" xmlns="" val="1791552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1B385F3C-1B89-4F63-805B-C2C07C491422}" type="slidenum">
              <a:rPr/>
              <a:pPr algn="r" defTabSz="966612">
                <a:defRPr sz="1800" b="0" i="0" u="none" strike="noStrike" kern="0" cap="none" spc="0" baseline="0">
                  <a:solidFill>
                    <a:srgbClr val="000000"/>
                  </a:solidFill>
                  <a:uFillTx/>
                </a:defRPr>
              </a:pPr>
              <a:t>20</a:t>
            </a:fld>
            <a:endParaRPr lang="en-US" sz="1300" dirty="0">
              <a:solidFill>
                <a:srgbClr val="000000"/>
              </a:solidFill>
              <a:latin typeface="Calibri"/>
            </a:endParaRPr>
          </a:p>
        </p:txBody>
      </p:sp>
    </p:spTree>
    <p:extLst>
      <p:ext uri="{BB962C8B-B14F-4D97-AF65-F5344CB8AC3E}">
        <p14:creationId xmlns:p14="http://schemas.microsoft.com/office/powerpoint/2010/main" xmlns="" val="3406263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08800B6E-5F02-4F06-A080-D4413419ACD2}" type="slidenum">
              <a:rPr/>
              <a:pPr algn="r" defTabSz="966612">
                <a:defRPr sz="1800" b="0" i="0" u="none" strike="noStrike" kern="0" cap="none" spc="0" baseline="0">
                  <a:solidFill>
                    <a:srgbClr val="000000"/>
                  </a:solidFill>
                  <a:uFillTx/>
                </a:defRPr>
              </a:pPr>
              <a:t>21</a:t>
            </a:fld>
            <a:endParaRPr lang="en-US" sz="1300" dirty="0">
              <a:solidFill>
                <a:srgbClr val="000000"/>
              </a:solidFill>
              <a:latin typeface="Calibri"/>
            </a:endParaRPr>
          </a:p>
        </p:txBody>
      </p:sp>
    </p:spTree>
    <p:extLst>
      <p:ext uri="{BB962C8B-B14F-4D97-AF65-F5344CB8AC3E}">
        <p14:creationId xmlns:p14="http://schemas.microsoft.com/office/powerpoint/2010/main" xmlns="" val="1864764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1B385F3C-1B89-4F63-805B-C2C07C491422}" type="slidenum">
              <a:rPr/>
              <a:pPr algn="r" defTabSz="966612">
                <a:defRPr sz="1800" b="0" i="0" u="none" strike="noStrike" kern="0" cap="none" spc="0" baseline="0">
                  <a:solidFill>
                    <a:srgbClr val="000000"/>
                  </a:solidFill>
                  <a:uFillTx/>
                </a:defRPr>
              </a:pPr>
              <a:t>22</a:t>
            </a:fld>
            <a:endParaRPr lang="en-US" sz="1300" dirty="0">
              <a:solidFill>
                <a:srgbClr val="000000"/>
              </a:solidFill>
              <a:latin typeface="Calibri"/>
            </a:endParaRPr>
          </a:p>
        </p:txBody>
      </p:sp>
    </p:spTree>
    <p:extLst>
      <p:ext uri="{BB962C8B-B14F-4D97-AF65-F5344CB8AC3E}">
        <p14:creationId xmlns:p14="http://schemas.microsoft.com/office/powerpoint/2010/main" xmlns="" val="3406263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pPr lvl="0"/>
            <a:r>
              <a:rPr lang="en-US"/>
              <a:t>The most important thing to remember is to leave out soft plastics. These cannot be recycled in DSNY curbside system, but plastic bags can be taken to your local pharmacy or supermarket, as they are required by law to recycle them. </a:t>
            </a:r>
          </a:p>
          <a:p>
            <a:pPr lvl="0"/>
            <a:endParaRPr lang="en-US"/>
          </a:p>
          <a:p>
            <a:pPr lvl="0"/>
            <a:r>
              <a:rPr lang="en-US"/>
              <a:t>Common confusion: coffee lids and straws. These CAN be recycled in your plastics bin. </a:t>
            </a:r>
          </a:p>
          <a:p>
            <a:pPr lvl="0"/>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8B488767-3302-4185-8C4A-6EC2AE437132}" type="slidenum">
              <a:rPr/>
              <a:pPr algn="r" defTabSz="966612">
                <a:defRPr sz="1800" b="0" i="0" u="none" strike="noStrike" kern="0" cap="none" spc="0" baseline="0">
                  <a:solidFill>
                    <a:srgbClr val="000000"/>
                  </a:solidFill>
                  <a:uFillTx/>
                </a:defRPr>
              </a:pPr>
              <a:t>23</a:t>
            </a:fld>
            <a:endParaRPr lang="en-US" sz="1300" dirty="0">
              <a:solidFill>
                <a:srgbClr val="000000"/>
              </a:solidFill>
              <a:latin typeface="Calibri"/>
            </a:endParaRPr>
          </a:p>
        </p:txBody>
      </p:sp>
    </p:spTree>
    <p:extLst>
      <p:ext uri="{BB962C8B-B14F-4D97-AF65-F5344CB8AC3E}">
        <p14:creationId xmlns:p14="http://schemas.microsoft.com/office/powerpoint/2010/main" xmlns="" val="2569660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pPr lvl="0"/>
            <a:r>
              <a:rPr lang="en-US"/>
              <a:t>Plastics recycling was expanded in NYC in 2013 to include rigid or hard plastics, like yogurt containers, take out and berry containers, plastic toys and hangers. </a:t>
            </a:r>
          </a:p>
          <a:p>
            <a:pPr lvl="0"/>
            <a:r>
              <a:rPr lang="en-US"/>
              <a:t> </a:t>
            </a:r>
          </a:p>
          <a:p>
            <a:pPr lvl="0"/>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3C84F8E0-53CA-410B-A428-7A1A6478E2D8}" type="slidenum">
              <a:rPr/>
              <a:pPr algn="r" defTabSz="966612">
                <a:defRPr sz="1800" b="0" i="0" u="none" strike="noStrike" kern="0" cap="none" spc="0" baseline="0">
                  <a:solidFill>
                    <a:srgbClr val="000000"/>
                  </a:solidFill>
                  <a:uFillTx/>
                </a:defRPr>
              </a:pPr>
              <a:t>24</a:t>
            </a:fld>
            <a:endParaRPr lang="en-US" sz="1300" dirty="0">
              <a:solidFill>
                <a:srgbClr val="000000"/>
              </a:solidFill>
              <a:latin typeface="Calibri"/>
            </a:endParaRPr>
          </a:p>
        </p:txBody>
      </p:sp>
    </p:spTree>
    <p:extLst>
      <p:ext uri="{BB962C8B-B14F-4D97-AF65-F5344CB8AC3E}">
        <p14:creationId xmlns:p14="http://schemas.microsoft.com/office/powerpoint/2010/main" xmlns="" val="3465997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F0530AD9-7678-4369-AAEA-FD60BA76A5D0}" type="slidenum">
              <a:rPr/>
              <a:pPr algn="r" defTabSz="966612">
                <a:defRPr sz="1800" b="0" i="0" u="none" strike="noStrike" kern="0" cap="none" spc="0" baseline="0">
                  <a:solidFill>
                    <a:srgbClr val="000000"/>
                  </a:solidFill>
                  <a:uFillTx/>
                </a:defRPr>
              </a:pPr>
              <a:t>25</a:t>
            </a:fld>
            <a:endParaRPr lang="en-US" sz="1300" dirty="0">
              <a:solidFill>
                <a:srgbClr val="000000"/>
              </a:solidFill>
              <a:latin typeface="Calibri"/>
            </a:endParaRPr>
          </a:p>
        </p:txBody>
      </p:sp>
    </p:spTree>
    <p:extLst>
      <p:ext uri="{BB962C8B-B14F-4D97-AF65-F5344CB8AC3E}">
        <p14:creationId xmlns:p14="http://schemas.microsoft.com/office/powerpoint/2010/main" xmlns="" val="2070374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pPr lvl="0"/>
            <a:r>
              <a:rPr lang="en-US"/>
              <a:t>Reduce, Reuse and Recycle, or “The Three R’s” allow students at school to practice sustainability.  It can be measured, and does not require any large capital investments. Practicing the three RRR’s is part of learning environmental stewardship and responsibility. </a:t>
            </a:r>
            <a:r>
              <a:rPr lang="en-US" b="1"/>
              <a:t>Zero waste</a:t>
            </a:r>
            <a:r>
              <a:rPr lang="en-US"/>
              <a:t> is similar to the three R’s, but is an expanded goal to redesign resource life-cycles  so that all materials are re-used and waste is minimal. Discarded materials are recycled back into nature (e.g. compost) or recycled back into the marketplace (e.g. plastic bottles). Using a </a:t>
            </a:r>
            <a:r>
              <a:rPr lang="en-US" b="1"/>
              <a:t>systems approach</a:t>
            </a:r>
            <a:r>
              <a:rPr lang="en-US"/>
              <a:t>, not only can we manufacture products with waste prevention in mind, but also redesign how we construct and operate buildings,  and even entire communities. </a:t>
            </a:r>
            <a:r>
              <a:rPr lang="en-US" b="1"/>
              <a:t>Resource recovery,</a:t>
            </a:r>
            <a:r>
              <a:rPr lang="en-US"/>
              <a:t> or collecting materials for recycling, composting and re-use, is part of a zero waste strategy and is a growing part of the U.S. economy. </a:t>
            </a:r>
          </a:p>
          <a:p>
            <a:pPr lvl="0"/>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AB8BD863-7A9A-4FF1-BF11-CD6FE46AF40D}" type="slidenum">
              <a:rPr/>
              <a:pPr algn="r" defTabSz="966612">
                <a:defRPr sz="1800" b="0" i="0" u="none" strike="noStrike" kern="0" cap="none" spc="0" baseline="0">
                  <a:solidFill>
                    <a:srgbClr val="000000"/>
                  </a:solidFill>
                  <a:uFillTx/>
                </a:defRPr>
              </a:pPr>
              <a:t>2</a:t>
            </a:fld>
            <a:endParaRPr lang="en-US" sz="1300" dirty="0">
              <a:solidFill>
                <a:srgbClr val="000000"/>
              </a:solidFill>
              <a:latin typeface="Calibri"/>
            </a:endParaRPr>
          </a:p>
        </p:txBody>
      </p:sp>
    </p:spTree>
    <p:extLst>
      <p:ext uri="{BB962C8B-B14F-4D97-AF65-F5344CB8AC3E}">
        <p14:creationId xmlns:p14="http://schemas.microsoft.com/office/powerpoint/2010/main" xmlns="" val="2585248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1B385F3C-1B89-4F63-805B-C2C07C491422}" type="slidenum">
              <a:rPr/>
              <a:pPr algn="r" defTabSz="966612">
                <a:defRPr sz="1800" b="0" i="0" u="none" strike="noStrike" kern="0" cap="none" spc="0" baseline="0">
                  <a:solidFill>
                    <a:srgbClr val="000000"/>
                  </a:solidFill>
                  <a:uFillTx/>
                </a:defRPr>
              </a:pPr>
              <a:t>26</a:t>
            </a:fld>
            <a:endParaRPr lang="en-US" sz="1300" dirty="0">
              <a:solidFill>
                <a:srgbClr val="000000"/>
              </a:solidFill>
              <a:latin typeface="Calibri"/>
            </a:endParaRPr>
          </a:p>
        </p:txBody>
      </p:sp>
    </p:spTree>
    <p:extLst>
      <p:ext uri="{BB962C8B-B14F-4D97-AF65-F5344CB8AC3E}">
        <p14:creationId xmlns:p14="http://schemas.microsoft.com/office/powerpoint/2010/main" xmlns="" val="3406263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01B740D4-45C2-450D-9D00-0910550EAD07}" type="slidenum">
              <a:rPr/>
              <a:pPr algn="r" defTabSz="966612">
                <a:defRPr sz="1800" b="0" i="0" u="none" strike="noStrike" kern="0" cap="none" spc="0" baseline="0">
                  <a:solidFill>
                    <a:srgbClr val="000000"/>
                  </a:solidFill>
                  <a:uFillTx/>
                </a:defRPr>
              </a:pPr>
              <a:t>27</a:t>
            </a:fld>
            <a:endParaRPr lang="en-US" sz="1300" dirty="0">
              <a:solidFill>
                <a:srgbClr val="000000"/>
              </a:solidFill>
              <a:latin typeface="Calibri"/>
            </a:endParaRPr>
          </a:p>
        </p:txBody>
      </p:sp>
    </p:spTree>
    <p:extLst>
      <p:ext uri="{BB962C8B-B14F-4D97-AF65-F5344CB8AC3E}">
        <p14:creationId xmlns:p14="http://schemas.microsoft.com/office/powerpoint/2010/main" xmlns="" val="2437516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DAD2E992-2379-49D2-B90B-BF93B1503F49}" type="slidenum">
              <a:rPr/>
              <a:pPr algn="r" defTabSz="966612">
                <a:defRPr sz="1800" b="0" i="0" u="none" strike="noStrike" kern="0" cap="none" spc="0" baseline="0">
                  <a:solidFill>
                    <a:srgbClr val="000000"/>
                  </a:solidFill>
                  <a:uFillTx/>
                </a:defRPr>
              </a:pPr>
              <a:t>28</a:t>
            </a:fld>
            <a:endParaRPr lang="en-US" sz="1300" dirty="0">
              <a:solidFill>
                <a:srgbClr val="000000"/>
              </a:solidFill>
              <a:latin typeface="Calibri"/>
            </a:endParaRPr>
          </a:p>
        </p:txBody>
      </p:sp>
    </p:spTree>
    <p:extLst>
      <p:ext uri="{BB962C8B-B14F-4D97-AF65-F5344CB8AC3E}">
        <p14:creationId xmlns:p14="http://schemas.microsoft.com/office/powerpoint/2010/main" xmlns="" val="4136716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1B385F3C-1B89-4F63-805B-C2C07C491422}" type="slidenum">
              <a:rPr/>
              <a:pPr algn="r" defTabSz="966612">
                <a:defRPr sz="1800" b="0" i="0" u="none" strike="noStrike" kern="0" cap="none" spc="0" baseline="0">
                  <a:solidFill>
                    <a:srgbClr val="000000"/>
                  </a:solidFill>
                  <a:uFillTx/>
                </a:defRPr>
              </a:pPr>
              <a:t>29</a:t>
            </a:fld>
            <a:endParaRPr lang="en-US" sz="1300" dirty="0">
              <a:solidFill>
                <a:srgbClr val="000000"/>
              </a:solidFill>
              <a:latin typeface="Calibri"/>
            </a:endParaRPr>
          </a:p>
        </p:txBody>
      </p:sp>
    </p:spTree>
    <p:extLst>
      <p:ext uri="{BB962C8B-B14F-4D97-AF65-F5344CB8AC3E}">
        <p14:creationId xmlns:p14="http://schemas.microsoft.com/office/powerpoint/2010/main" xmlns="" val="3406263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44B49676-6A50-4DB5-984A-EA1DD0889135}" type="slidenum">
              <a:rPr/>
              <a:pPr algn="r" defTabSz="966612">
                <a:defRPr sz="1800" b="0" i="0" u="none" strike="noStrike" kern="0" cap="none" spc="0" baseline="0">
                  <a:solidFill>
                    <a:srgbClr val="000000"/>
                  </a:solidFill>
                  <a:uFillTx/>
                </a:defRPr>
              </a:pPr>
              <a:t>30</a:t>
            </a:fld>
            <a:endParaRPr lang="en-US" sz="1300" dirty="0">
              <a:solidFill>
                <a:srgbClr val="000000"/>
              </a:solidFill>
              <a:latin typeface="Calibri"/>
            </a:endParaRPr>
          </a:p>
        </p:txBody>
      </p:sp>
    </p:spTree>
    <p:extLst>
      <p:ext uri="{BB962C8B-B14F-4D97-AF65-F5344CB8AC3E}">
        <p14:creationId xmlns:p14="http://schemas.microsoft.com/office/powerpoint/2010/main" xmlns="" val="307341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2EE60250-4221-4D42-8C7E-CA598CCA3146}" type="slidenum">
              <a:rPr/>
              <a:pPr algn="r" defTabSz="966612">
                <a:defRPr sz="1800" b="0" i="0" u="none" strike="noStrike" kern="0" cap="none" spc="0" baseline="0">
                  <a:solidFill>
                    <a:srgbClr val="000000"/>
                  </a:solidFill>
                  <a:uFillTx/>
                </a:defRPr>
              </a:pPr>
              <a:t>31</a:t>
            </a:fld>
            <a:endParaRPr lang="en-US" sz="1300" dirty="0">
              <a:solidFill>
                <a:srgbClr val="000000"/>
              </a:solidFill>
              <a:latin typeface="Calibri"/>
            </a:endParaRPr>
          </a:p>
        </p:txBody>
      </p:sp>
    </p:spTree>
    <p:extLst>
      <p:ext uri="{BB962C8B-B14F-4D97-AF65-F5344CB8AC3E}">
        <p14:creationId xmlns:p14="http://schemas.microsoft.com/office/powerpoint/2010/main" xmlns="" val="1525864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normAutofit fontScale="92500"/>
          </a:bodyPr>
          <a:lstStyle/>
          <a:p>
            <a:pPr lvl="0"/>
            <a:r>
              <a:rPr lang="en-US" b="1" dirty="0"/>
              <a:t>The New York City Organics Collection Program</a:t>
            </a:r>
            <a:r>
              <a:rPr lang="en-US" dirty="0"/>
              <a:t> is collecting organic waste from public school cafeterias to make use of both aerobic and anaerobic composting technologies. The material is brought to commercial composting facilities to make compost for neighborhood parks, community gardens and street trees, as well as to the Newtown Creek Wastewater Treatment Facility to be processed in an anaerobic digester for methane capture.  Organics are also being collected from residents in select neighborhoods and at local farmers markets. </a:t>
            </a:r>
          </a:p>
          <a:p>
            <a:pPr lvl="0"/>
            <a:endParaRPr lang="en-US" dirty="0"/>
          </a:p>
          <a:p>
            <a:pPr lvl="0"/>
            <a:r>
              <a:rPr lang="en-US" dirty="0"/>
              <a:t>According to the Environmental Protection Agency, food scraps are the No. 1 material sent to landfills in the U.S.—more than paper or plastic. This uneaten food accounts for about 14 percent  of all municipal solid waste, contributing almost 25 percent of methane emissions and costing roughly $1.3 billion to transport and dump in US landfills. (Living in the United States of Food Waste, Ira Sager, Bloomberg Business Week, January 10, 2013 )  In NYC, 30-35% of residential and institutional waste is made up of organic materials that can be separated and either composted or made into energy (PLANYC, 2013 Progress Report.)  </a:t>
            </a:r>
          </a:p>
          <a:p>
            <a:pPr lvl="0"/>
            <a:r>
              <a:rPr lang="en-US" dirty="0"/>
              <a:t>We  generate 21.5 million tons of food waste each year. If we composted that food, it would reduce the same amount of greenhouse gas as taking 2 million cars off the road.  https://www.dosomething.org/facts/11-facts-about-recycling</a:t>
            </a:r>
            <a:br>
              <a:rPr lang="en-US" dirty="0"/>
            </a:br>
            <a:endParaRPr lang="en-US" dirty="0"/>
          </a:p>
          <a:p>
            <a:pPr lvl="0"/>
            <a:r>
              <a:rPr lang="en-US" b="1" dirty="0"/>
              <a:t>Composting</a:t>
            </a:r>
            <a:r>
              <a:rPr lang="en-US" dirty="0"/>
              <a:t> is a method of speeding up the </a:t>
            </a:r>
            <a:r>
              <a:rPr lang="en-US" b="1" dirty="0"/>
              <a:t>decomposition </a:t>
            </a:r>
            <a:r>
              <a:rPr lang="en-US" dirty="0"/>
              <a:t>of organic or once living materials as they break down into a natural soil amendment that provides nutrients for plants. There are many types of composting or “aerobic digestion technologies” that utilize this natural breaking down of material to convert it into a valuable product. </a:t>
            </a:r>
          </a:p>
          <a:p>
            <a:pPr lvl="0"/>
            <a:r>
              <a:rPr lang="en-US" dirty="0"/>
              <a:t> </a:t>
            </a:r>
            <a:br>
              <a:rPr lang="en-US" dirty="0"/>
            </a:br>
            <a:endParaRPr lang="en-US" dirty="0"/>
          </a:p>
          <a:p>
            <a:pPr lvl="0"/>
            <a:endParaRPr lang="en-US" dirty="0"/>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DADD981F-E730-489B-BA70-B50CF2318897}" type="slidenum">
              <a:rPr/>
              <a:pPr algn="r" defTabSz="966612">
                <a:defRPr sz="1800" b="0" i="0" u="none" strike="noStrike" kern="0" cap="none" spc="0" baseline="0">
                  <a:solidFill>
                    <a:srgbClr val="000000"/>
                  </a:solidFill>
                  <a:uFillTx/>
                </a:defRPr>
              </a:pPr>
              <a:t>32</a:t>
            </a:fld>
            <a:endParaRPr lang="en-US" sz="1300" dirty="0">
              <a:solidFill>
                <a:srgbClr val="000000"/>
              </a:solidFill>
              <a:latin typeface="Calibri"/>
            </a:endParaRPr>
          </a:p>
        </p:txBody>
      </p:sp>
    </p:spTree>
    <p:extLst>
      <p:ext uri="{BB962C8B-B14F-4D97-AF65-F5344CB8AC3E}">
        <p14:creationId xmlns:p14="http://schemas.microsoft.com/office/powerpoint/2010/main" xmlns="" val="3553955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pPr lvl="0"/>
            <a:r>
              <a:rPr lang="en-US"/>
              <a:t>40% of school waste is mixed paper, 40% is food scraps, and 10% is metal, glass, plastic, and cartons.</a:t>
            </a:r>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AC92CEDE-C63A-43EC-9882-425E5473A3A1}" type="slidenum">
              <a:rPr/>
              <a:pPr algn="r" defTabSz="966612">
                <a:defRPr sz="1800" b="0" i="0" u="none" strike="noStrike" kern="0" cap="none" spc="0" baseline="0">
                  <a:solidFill>
                    <a:srgbClr val="000000"/>
                  </a:solidFill>
                  <a:uFillTx/>
                </a:defRPr>
              </a:pPr>
              <a:t>33</a:t>
            </a:fld>
            <a:endParaRPr lang="en-US" sz="1300" dirty="0">
              <a:solidFill>
                <a:srgbClr val="000000"/>
              </a:solidFill>
              <a:latin typeface="Calibri"/>
            </a:endParaRPr>
          </a:p>
        </p:txBody>
      </p:sp>
    </p:spTree>
    <p:extLst>
      <p:ext uri="{BB962C8B-B14F-4D97-AF65-F5344CB8AC3E}">
        <p14:creationId xmlns:p14="http://schemas.microsoft.com/office/powerpoint/2010/main" xmlns="" val="43372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Feel</a:t>
            </a:r>
            <a:r>
              <a:rPr lang="en-US" baseline="0" dirty="0" smtClean="0"/>
              <a:t> ready to recycle? You are not alone! Make use of these great resources to obtain ideas and lesson plans. </a:t>
            </a:r>
            <a:endParaRPr lang="en-US" dirty="0"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DDBC79-5B50-45F3-823A-6093015E38B4}" type="slidenum">
              <a:rPr lang="en-US" smtClean="0"/>
              <a:pPr fontAlgn="base">
                <a:spcBef>
                  <a:spcPct val="0"/>
                </a:spcBef>
                <a:spcAft>
                  <a:spcPct val="0"/>
                </a:spcAft>
                <a:defRPr/>
              </a:pPr>
              <a:t>34</a:t>
            </a:fld>
            <a:endParaRPr lang="en-US" smtClean="0"/>
          </a:p>
        </p:txBody>
      </p:sp>
    </p:spTree>
    <p:extLst>
      <p:ext uri="{BB962C8B-B14F-4D97-AF65-F5344CB8AC3E}">
        <p14:creationId xmlns:p14="http://schemas.microsoft.com/office/powerpoint/2010/main" xmlns="" val="178631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pPr lvl="0"/>
            <a:r>
              <a:rPr lang="en-US"/>
              <a:t>Which photographs represent choices that reduce waste? Why? </a:t>
            </a:r>
            <a:r>
              <a:rPr lang="en-US" b="1"/>
              <a:t>Reduce</a:t>
            </a:r>
            <a:r>
              <a:rPr lang="en-US"/>
              <a:t> </a:t>
            </a:r>
            <a:r>
              <a:rPr lang="en-US" b="1"/>
              <a:t>or Pre-cycling</a:t>
            </a:r>
            <a:r>
              <a:rPr lang="en-US"/>
              <a:t> refers to decisions and practices that prevent waste: </a:t>
            </a:r>
            <a:br>
              <a:rPr lang="en-US"/>
            </a:br>
            <a:r>
              <a:rPr lang="en-US"/>
              <a:t>-Using re-usable items instead of single use: like backpacks and water bottles. </a:t>
            </a:r>
          </a:p>
          <a:p>
            <a:pPr lvl="0"/>
            <a:r>
              <a:rPr lang="en-US"/>
              <a:t>-Buying durable items that will last longer, avoiding useless items </a:t>
            </a:r>
          </a:p>
          <a:p>
            <a:pPr lvl="0"/>
            <a:r>
              <a:rPr lang="en-US"/>
              <a:t>-Purchasing items with less or recyclable packaging</a:t>
            </a:r>
          </a:p>
          <a:p>
            <a:pPr lvl="0"/>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5477BC8A-F070-4152-BC3C-DEDC6D806C9C}" type="slidenum">
              <a:rPr/>
              <a:pPr algn="r" defTabSz="966612">
                <a:defRPr sz="1800" b="0" i="0" u="none" strike="noStrike" kern="0" cap="none" spc="0" baseline="0">
                  <a:solidFill>
                    <a:srgbClr val="000000"/>
                  </a:solidFill>
                  <a:uFillTx/>
                </a:defRPr>
              </a:pPr>
              <a:t>3</a:t>
            </a:fld>
            <a:endParaRPr lang="en-US" sz="1300" dirty="0">
              <a:solidFill>
                <a:srgbClr val="000000"/>
              </a:solidFill>
              <a:latin typeface="Calibri"/>
            </a:endParaRPr>
          </a:p>
        </p:txBody>
      </p:sp>
    </p:spTree>
    <p:extLst>
      <p:ext uri="{BB962C8B-B14F-4D97-AF65-F5344CB8AC3E}">
        <p14:creationId xmlns:p14="http://schemas.microsoft.com/office/powerpoint/2010/main" xmlns="" val="311044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pPr lvl="0"/>
            <a:r>
              <a:rPr lang="en-US" b="1"/>
              <a:t>Re-Use</a:t>
            </a:r>
            <a:r>
              <a:rPr lang="en-US"/>
              <a:t> </a:t>
            </a:r>
            <a:r>
              <a:rPr lang="en-US" b="1"/>
              <a:t>or Up-cycling</a:t>
            </a:r>
            <a:r>
              <a:rPr lang="en-US"/>
              <a:t> refers to using an item again for another purpose, without re-manufacturing the material.  </a:t>
            </a:r>
            <a:br>
              <a:rPr lang="en-US"/>
            </a:br>
            <a:r>
              <a:rPr lang="en-US"/>
              <a:t>Reducing the costs needed for materials for artists and the business community, up-cycled products can be found in craft </a:t>
            </a:r>
            <a:br>
              <a:rPr lang="en-US"/>
            </a:br>
            <a:r>
              <a:rPr lang="en-US"/>
              <a:t>markets, fashion shows, retail stores and online outlets.  </a:t>
            </a:r>
          </a:p>
          <a:p>
            <a:pPr lvl="0"/>
            <a:r>
              <a:rPr lang="en-US" b="1"/>
              <a:t>How does waste reduction and up-cycling impact Return on Investment (ROI)? </a:t>
            </a:r>
            <a:endParaRPr lang="en-US"/>
          </a:p>
          <a:p>
            <a:pPr lvl="0"/>
            <a:endParaRPr lang="en-US"/>
          </a:p>
          <a:p>
            <a:pPr lvl="0"/>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17AB61C7-D217-4FFE-982F-AB1382D54029}" type="slidenum">
              <a:rPr/>
              <a:pPr algn="r" defTabSz="966612">
                <a:defRPr sz="1800" b="0" i="0" u="none" strike="noStrike" kern="0" cap="none" spc="0" baseline="0">
                  <a:solidFill>
                    <a:srgbClr val="000000"/>
                  </a:solidFill>
                  <a:uFillTx/>
                </a:defRPr>
              </a:pPr>
              <a:t>4</a:t>
            </a:fld>
            <a:endParaRPr lang="en-US" sz="1300" dirty="0">
              <a:solidFill>
                <a:srgbClr val="000000"/>
              </a:solidFill>
              <a:latin typeface="Calibri"/>
            </a:endParaRPr>
          </a:p>
        </p:txBody>
      </p:sp>
    </p:spTree>
    <p:extLst>
      <p:ext uri="{BB962C8B-B14F-4D97-AF65-F5344CB8AC3E}">
        <p14:creationId xmlns:p14="http://schemas.microsoft.com/office/powerpoint/2010/main" xmlns="" val="112835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pPr lvl="0"/>
            <a:r>
              <a:rPr lang="en-US" b="1"/>
              <a:t>Recycling</a:t>
            </a:r>
            <a:r>
              <a:rPr lang="en-US"/>
              <a:t> is the process of breaking down materials in order to re-manufacture items into new products.  Recycled content products are often labeled with the percentage of recycled material used- either recovered material  (often scraps from</a:t>
            </a:r>
            <a:br>
              <a:rPr lang="en-US"/>
            </a:br>
            <a:r>
              <a:rPr lang="en-US"/>
              <a:t> factories ) and/or post-consumer material (discarded after use.) </a:t>
            </a:r>
          </a:p>
          <a:p>
            <a:pPr lvl="0"/>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E0C51CD0-CA15-4958-80AE-0F4E4C294920}" type="slidenum">
              <a:rPr/>
              <a:pPr algn="r" defTabSz="966612">
                <a:defRPr sz="1800" b="0" i="0" u="none" strike="noStrike" kern="0" cap="none" spc="0" baseline="0">
                  <a:solidFill>
                    <a:srgbClr val="000000"/>
                  </a:solidFill>
                  <a:uFillTx/>
                </a:defRPr>
              </a:pPr>
              <a:t>5</a:t>
            </a:fld>
            <a:endParaRPr lang="en-US" sz="1300" dirty="0">
              <a:solidFill>
                <a:srgbClr val="000000"/>
              </a:solidFill>
              <a:latin typeface="Calibri"/>
            </a:endParaRPr>
          </a:p>
        </p:txBody>
      </p:sp>
    </p:spTree>
    <p:extLst>
      <p:ext uri="{BB962C8B-B14F-4D97-AF65-F5344CB8AC3E}">
        <p14:creationId xmlns:p14="http://schemas.microsoft.com/office/powerpoint/2010/main" xmlns="" val="49357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pPr lvl="0"/>
            <a:r>
              <a:rPr lang="en-US" b="1"/>
              <a:t>Raw materials  are </a:t>
            </a:r>
            <a:r>
              <a:rPr lang="en-US"/>
              <a:t>used to make plastic, metals, and paper despite the fact that we can make them from recycled materials. </a:t>
            </a:r>
            <a:br>
              <a:rPr lang="en-US"/>
            </a:br>
            <a:r>
              <a:rPr lang="en-US"/>
              <a:t> </a:t>
            </a:r>
            <a:br>
              <a:rPr lang="en-US"/>
            </a:br>
            <a:r>
              <a:rPr lang="en-US"/>
              <a:t>Plastic is manufactured from petroleum. </a:t>
            </a:r>
            <a:br>
              <a:rPr lang="en-US"/>
            </a:br>
            <a:r>
              <a:rPr lang="en-US"/>
              <a:t>Aluminum is manufactured from a mineral called bauxite.</a:t>
            </a:r>
            <a:br>
              <a:rPr lang="en-US"/>
            </a:br>
            <a:r>
              <a:rPr lang="en-US"/>
              <a:t>Steel is manufactured from iron ore. </a:t>
            </a:r>
            <a:br>
              <a:rPr lang="en-US"/>
            </a:br>
            <a:r>
              <a:rPr lang="en-US"/>
              <a:t>Paper is manufactured from trees.</a:t>
            </a:r>
          </a:p>
          <a:p>
            <a:pPr lvl="0"/>
            <a:endParaRPr lang="en-US" b="1"/>
          </a:p>
          <a:p>
            <a:pPr lvl="0"/>
            <a:r>
              <a:rPr lang="en-US" b="1"/>
              <a:t>Non-renewable resources</a:t>
            </a:r>
            <a:r>
              <a:rPr lang="en-US"/>
              <a:t> refer to those materials that are in limited supply and can’t be replaced, and/or do not regenerate at the same rate of consumption. Oil, coal, bauxite and iron ore are examples of non-renewable resources.  </a:t>
            </a:r>
            <a:br>
              <a:rPr lang="en-US"/>
            </a:br>
            <a:r>
              <a:rPr lang="en-US" b="1"/>
              <a:t>Renewable resources</a:t>
            </a:r>
            <a:r>
              <a:rPr lang="en-US"/>
              <a:t> are materials that we use that can be or will be replenished naturally.   Solar and wind energy, trees, and top soil are considered to be renewable resources.</a:t>
            </a:r>
            <a:br>
              <a:rPr lang="en-US"/>
            </a:br>
            <a:r>
              <a:rPr lang="en-US"/>
              <a:t/>
            </a:r>
            <a:br>
              <a:rPr lang="en-US"/>
            </a:br>
            <a:endParaRPr lang="en-US"/>
          </a:p>
          <a:p>
            <a:pPr lvl="0"/>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FC44A4BB-7C94-4AE3-B0B6-6BAB6983EB2D}" type="slidenum">
              <a:rPr/>
              <a:pPr algn="r" defTabSz="966612">
                <a:defRPr sz="1800" b="0" i="0" u="none" strike="noStrike" kern="0" cap="none" spc="0" baseline="0">
                  <a:solidFill>
                    <a:srgbClr val="000000"/>
                  </a:solidFill>
                  <a:uFillTx/>
                </a:defRPr>
              </a:pPr>
              <a:t>6</a:t>
            </a:fld>
            <a:endParaRPr lang="en-US" sz="1300" dirty="0">
              <a:solidFill>
                <a:srgbClr val="000000"/>
              </a:solidFill>
              <a:latin typeface="Calibri"/>
            </a:endParaRPr>
          </a:p>
        </p:txBody>
      </p:sp>
    </p:spTree>
    <p:extLst>
      <p:ext uri="{BB962C8B-B14F-4D97-AF65-F5344CB8AC3E}">
        <p14:creationId xmlns:p14="http://schemas.microsoft.com/office/powerpoint/2010/main" xmlns="" val="244294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285AC5C7-D90F-4706-9746-1864872B329D}" type="slidenum">
              <a:rPr/>
              <a:pPr algn="r" defTabSz="966612">
                <a:defRPr sz="1800" b="0" i="0" u="none" strike="noStrike" kern="0" cap="none" spc="0" baseline="0">
                  <a:solidFill>
                    <a:srgbClr val="000000"/>
                  </a:solidFill>
                  <a:uFillTx/>
                </a:defRPr>
              </a:pPr>
              <a:t>7</a:t>
            </a:fld>
            <a:endParaRPr lang="en-US" sz="1300" dirty="0">
              <a:solidFill>
                <a:srgbClr val="000000"/>
              </a:solidFill>
              <a:latin typeface="Calibri"/>
            </a:endParaRPr>
          </a:p>
        </p:txBody>
      </p:sp>
    </p:spTree>
    <p:extLst>
      <p:ext uri="{BB962C8B-B14F-4D97-AF65-F5344CB8AC3E}">
        <p14:creationId xmlns:p14="http://schemas.microsoft.com/office/powerpoint/2010/main" xmlns="" val="4021189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8313F634-6E24-4F97-8225-0727504038B6}" type="slidenum">
              <a:rPr/>
              <a:pPr algn="r" defTabSz="966612">
                <a:defRPr sz="1800" b="0" i="0" u="none" strike="noStrike" kern="0" cap="none" spc="0" baseline="0">
                  <a:solidFill>
                    <a:srgbClr val="000000"/>
                  </a:solidFill>
                  <a:uFillTx/>
                </a:defRPr>
              </a:pPr>
              <a:t>8</a:t>
            </a:fld>
            <a:endParaRPr lang="en-US" sz="1300" dirty="0">
              <a:solidFill>
                <a:srgbClr val="000000"/>
              </a:solidFill>
              <a:latin typeface="Calibri"/>
            </a:endParaRPr>
          </a:p>
        </p:txBody>
      </p:sp>
    </p:spTree>
    <p:extLst>
      <p:ext uri="{BB962C8B-B14F-4D97-AF65-F5344CB8AC3E}">
        <p14:creationId xmlns:p14="http://schemas.microsoft.com/office/powerpoint/2010/main" xmlns="" val="743620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pPr lvl="0"/>
            <a:r>
              <a:rPr lang="en-US"/>
              <a:t>All of that waste goes here, to landfills. Trash in landfills takes lifetimes to decompose, taking up space, releasing methane, and harming the environment. </a:t>
            </a:r>
          </a:p>
          <a:p>
            <a:pPr lvl="0"/>
            <a:r>
              <a:rPr lang="en-US"/>
              <a:t>Trucking landfill to other states poses an environmental injustice as well, where people of certain socioeconomic conditions disproportionately have sites like this placed nearby to house our waste in their states. </a:t>
            </a:r>
          </a:p>
        </p:txBody>
      </p:sp>
      <p:sp>
        <p:nvSpPr>
          <p:cNvPr id="4" name="Slide Number Placeholder 3"/>
          <p:cNvSpPr txBox="1"/>
          <p:nvPr/>
        </p:nvSpPr>
        <p:spPr>
          <a:xfrm>
            <a:off x="4143582" y="9119468"/>
            <a:ext cx="3169920" cy="480060"/>
          </a:xfrm>
          <a:prstGeom prst="rect">
            <a:avLst/>
          </a:prstGeom>
          <a:noFill/>
          <a:ln cap="rnd">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0D8B87B1-17EF-4277-A0F7-3A06681FC796}" type="slidenum">
              <a:rPr/>
              <a:pPr algn="r" defTabSz="966612">
                <a:defRPr sz="1800" b="0" i="0" u="none" strike="noStrike" kern="0" cap="none" spc="0" baseline="0">
                  <a:solidFill>
                    <a:srgbClr val="000000"/>
                  </a:solidFill>
                  <a:uFillTx/>
                </a:defRPr>
              </a:pPr>
              <a:t>9</a:t>
            </a:fld>
            <a:endParaRPr lang="en-US" sz="1300" dirty="0">
              <a:solidFill>
                <a:srgbClr val="000000"/>
              </a:solidFill>
              <a:latin typeface="Calibri"/>
            </a:endParaRPr>
          </a:p>
        </p:txBody>
      </p:sp>
    </p:spTree>
    <p:extLst>
      <p:ext uri="{BB962C8B-B14F-4D97-AF65-F5344CB8AC3E}">
        <p14:creationId xmlns:p14="http://schemas.microsoft.com/office/powerpoint/2010/main" xmlns="" val="89369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6"/>
          <p:cNvGrpSpPr/>
          <p:nvPr/>
        </p:nvGrpSpPr>
        <p:grpSpPr>
          <a:xfrm>
            <a:off x="-8467" y="-8467"/>
            <a:ext cx="9169803" cy="6874934"/>
            <a:chOff x="-8467" y="-8467"/>
            <a:chExt cx="9169803" cy="6874934"/>
          </a:xfrm>
        </p:grpSpPr>
        <p:cxnSp>
          <p:nvCxnSpPr>
            <p:cNvPr id="3" name="Straight Connector 16"/>
            <p:cNvCxnSpPr/>
            <p:nvPr/>
          </p:nvCxnSpPr>
          <p:spPr>
            <a:xfrm flipV="1">
              <a:off x="5130826" y="4175607"/>
              <a:ext cx="4022482" cy="2682393"/>
            </a:xfrm>
            <a:prstGeom prst="straightConnector1">
              <a:avLst/>
            </a:prstGeom>
            <a:noFill/>
            <a:ln w="9528" cap="rnd">
              <a:solidFill>
                <a:srgbClr val="D9D9D9"/>
              </a:solidFill>
              <a:prstDash val="solid"/>
            </a:ln>
          </p:spPr>
        </p:cxnSp>
        <p:cxnSp>
          <p:nvCxnSpPr>
            <p:cNvPr id="4" name="Straight Connector 17"/>
            <p:cNvCxnSpPr/>
            <p:nvPr/>
          </p:nvCxnSpPr>
          <p:spPr>
            <a:xfrm>
              <a:off x="7042708" y="0"/>
              <a:ext cx="1219197" cy="6858000"/>
            </a:xfrm>
            <a:prstGeom prst="straightConnector1">
              <a:avLst/>
            </a:prstGeom>
            <a:noFill/>
            <a:ln w="9528" cap="rnd">
              <a:solidFill>
                <a:srgbClr val="BFBFBF"/>
              </a:solidFill>
              <a:prstDash val="solid"/>
            </a:ln>
          </p:spPr>
        </p:cxnSp>
        <p:sp>
          <p:nvSpPr>
            <p:cNvPr id="5" name="Freeform 18"/>
            <p:cNvSpPr/>
            <p:nvPr/>
          </p:nvSpPr>
          <p:spPr>
            <a:xfrm>
              <a:off x="6891896" y="0"/>
              <a:ext cx="2269440" cy="6866467"/>
            </a:xfrm>
            <a:custGeom>
              <a:avLst/>
              <a:gdLst>
                <a:gd name="f0" fmla="val w"/>
                <a:gd name="f1" fmla="val h"/>
                <a:gd name="f2" fmla="val 0"/>
                <a:gd name="f3" fmla="val 2269442"/>
                <a:gd name="f4" fmla="val 6866466"/>
                <a:gd name="f5" fmla="val 2023534"/>
                <a:gd name="f6" fmla="val 6858000"/>
                <a:gd name="f7" fmla="val 2269067"/>
                <a:gd name="f8" fmla="val 2271889"/>
                <a:gd name="f9" fmla="val 4580466"/>
                <a:gd name="f10" fmla="val 2257778"/>
                <a:gd name="f11" fmla="val 2294466"/>
                <a:gd name="f12" fmla="val 2260600"/>
                <a:gd name="f13" fmla="val 8466"/>
                <a:gd name="f14" fmla="*/ f0 1 2269442"/>
                <a:gd name="f15" fmla="*/ f1 1 6866466"/>
                <a:gd name="f16" fmla="val f2"/>
                <a:gd name="f17" fmla="val f3"/>
                <a:gd name="f18" fmla="val f4"/>
                <a:gd name="f19" fmla="+- f18 0 f16"/>
                <a:gd name="f20" fmla="+- f17 0 f16"/>
                <a:gd name="f21" fmla="*/ f20 1 2269442"/>
                <a:gd name="f22" fmla="*/ f19 1 686646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269442" h="6866466">
                  <a:moveTo>
                    <a:pt x="f5" y="f2"/>
                  </a:moveTo>
                  <a:lnTo>
                    <a:pt x="f2" y="f6"/>
                  </a:lnTo>
                  <a:lnTo>
                    <a:pt x="f7" y="f4"/>
                  </a:lnTo>
                  <a:cubicBezTo>
                    <a:pt x="f8" y="f9"/>
                    <a:pt x="f10" y="f11"/>
                    <a:pt x="f12" y="f13"/>
                  </a:cubicBezTo>
                  <a:lnTo>
                    <a:pt x="f5" y="f2"/>
                  </a:lnTo>
                  <a:close/>
                </a:path>
              </a:pathLst>
            </a:custGeom>
            <a:solidFill>
              <a:srgbClr val="90C226">
                <a:alpha val="30000"/>
              </a:srgbClr>
            </a:solidFill>
            <a:ln cap="rnd">
              <a:noFill/>
              <a:prstDash val="solid"/>
            </a:ln>
          </p:spPr>
          <p:txBody>
            <a:bodyPr lIns="0" tIns="0" rIns="0" bIns="0"/>
            <a:lstStyle/>
            <a:p>
              <a:endParaRPr lang="en-US"/>
            </a:p>
          </p:txBody>
        </p:sp>
        <p:sp>
          <p:nvSpPr>
            <p:cNvPr id="6" name="Freeform 19"/>
            <p:cNvSpPr/>
            <p:nvPr/>
          </p:nvSpPr>
          <p:spPr>
            <a:xfrm>
              <a:off x="7205161" y="-8467"/>
              <a:ext cx="1948147" cy="6866467"/>
            </a:xfrm>
            <a:custGeom>
              <a:avLst/>
              <a:gdLst>
                <a:gd name="f0" fmla="val w"/>
                <a:gd name="f1" fmla="val h"/>
                <a:gd name="f2" fmla="val 0"/>
                <a:gd name="f3" fmla="val 1948147"/>
                <a:gd name="f4" fmla="val 6866467"/>
                <a:gd name="f5" fmla="val 1202267"/>
                <a:gd name="f6" fmla="val 1947333"/>
                <a:gd name="f7" fmla="val 1944511"/>
                <a:gd name="f8" fmla="val 4577645"/>
                <a:gd name="f9" fmla="val 1950155"/>
                <a:gd name="f10" fmla="val 2288822"/>
                <a:gd name="f11" fmla="*/ f0 1 1948147"/>
                <a:gd name="f12" fmla="*/ f1 1 6866467"/>
                <a:gd name="f13" fmla="val f2"/>
                <a:gd name="f14" fmla="val f3"/>
                <a:gd name="f15" fmla="val f4"/>
                <a:gd name="f16" fmla="+- f15 0 f13"/>
                <a:gd name="f17" fmla="+- f14 0 f13"/>
                <a:gd name="f18" fmla="*/ f17 1 1948147"/>
                <a:gd name="f19" fmla="*/ f16 1 686646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948147" h="6866467">
                  <a:moveTo>
                    <a:pt x="f2" y="f2"/>
                  </a:moveTo>
                  <a:lnTo>
                    <a:pt x="f5" y="f4"/>
                  </a:lnTo>
                  <a:lnTo>
                    <a:pt x="f6" y="f4"/>
                  </a:lnTo>
                  <a:cubicBezTo>
                    <a:pt x="f7" y="f8"/>
                    <a:pt x="f9" y="f10"/>
                    <a:pt x="f6" y="f2"/>
                  </a:cubicBezTo>
                  <a:lnTo>
                    <a:pt x="f2" y="f2"/>
                  </a:lnTo>
                  <a:close/>
                </a:path>
              </a:pathLst>
            </a:custGeom>
            <a:solidFill>
              <a:srgbClr val="90C226">
                <a:alpha val="20000"/>
              </a:srgbClr>
            </a:solidFill>
            <a:ln cap="rnd">
              <a:noFill/>
              <a:prstDash val="solid"/>
            </a:ln>
          </p:spPr>
          <p:txBody>
            <a:bodyPr lIns="0" tIns="0" rIns="0" bIns="0"/>
            <a:lstStyle/>
            <a:p>
              <a:endParaRPr lang="en-US"/>
            </a:p>
          </p:txBody>
        </p:sp>
        <p:sp>
          <p:nvSpPr>
            <p:cNvPr id="7" name="Freeform 20"/>
            <p:cNvSpPr/>
            <p:nvPr/>
          </p:nvSpPr>
          <p:spPr>
            <a:xfrm>
              <a:off x="6637894" y="3920069"/>
              <a:ext cx="2513566" cy="2937930"/>
            </a:xfrm>
            <a:custGeom>
              <a:avLst/>
              <a:gdLst>
                <a:gd name="f0" fmla="val w"/>
                <a:gd name="f1" fmla="val h"/>
                <a:gd name="f2" fmla="val 0"/>
                <a:gd name="f3" fmla="val 3259667"/>
                <a:gd name="f4" fmla="val 3810000"/>
                <a:gd name="f5" fmla="val 3251200"/>
                <a:gd name="f6" fmla="val 3254022"/>
                <a:gd name="f7" fmla="val 1270000"/>
                <a:gd name="f8" fmla="val 3256845"/>
                <a:gd name="f9" fmla="val 2540000"/>
                <a:gd name="f10" fmla="*/ f0 1 3259667"/>
                <a:gd name="f11" fmla="*/ f1 1 3810000"/>
                <a:gd name="f12" fmla="val f2"/>
                <a:gd name="f13" fmla="val f3"/>
                <a:gd name="f14" fmla="val f4"/>
                <a:gd name="f15" fmla="+- f14 0 f12"/>
                <a:gd name="f16" fmla="+- f13 0 f12"/>
                <a:gd name="f17" fmla="*/ f16 1 3259667"/>
                <a:gd name="f18" fmla="*/ f15 1 381000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259667" h="3810000">
                  <a:moveTo>
                    <a:pt x="f2" y="f4"/>
                  </a:moveTo>
                  <a:lnTo>
                    <a:pt x="f5" y="f2"/>
                  </a:lnTo>
                  <a:cubicBezTo>
                    <a:pt x="f6" y="f7"/>
                    <a:pt x="f8" y="f9"/>
                    <a:pt x="f3" y="f4"/>
                  </a:cubicBezTo>
                  <a:lnTo>
                    <a:pt x="f2" y="f4"/>
                  </a:lnTo>
                  <a:close/>
                </a:path>
              </a:pathLst>
            </a:custGeom>
            <a:solidFill>
              <a:srgbClr val="54A021">
                <a:alpha val="72000"/>
              </a:srgbClr>
            </a:solidFill>
            <a:ln cap="rnd">
              <a:noFill/>
              <a:prstDash val="solid"/>
            </a:ln>
          </p:spPr>
          <p:txBody>
            <a:bodyPr lIns="0" tIns="0" rIns="0" bIns="0"/>
            <a:lstStyle/>
            <a:p>
              <a:endParaRPr lang="en-US"/>
            </a:p>
          </p:txBody>
        </p:sp>
        <p:sp>
          <p:nvSpPr>
            <p:cNvPr id="8" name="Freeform 21"/>
            <p:cNvSpPr/>
            <p:nvPr/>
          </p:nvSpPr>
          <p:spPr>
            <a:xfrm>
              <a:off x="7010430" y="-8467"/>
              <a:ext cx="2142878" cy="6866467"/>
            </a:xfrm>
            <a:custGeom>
              <a:avLst/>
              <a:gdLst>
                <a:gd name="f0" fmla="val w"/>
                <a:gd name="f1" fmla="val h"/>
                <a:gd name="f2" fmla="val 0"/>
                <a:gd name="f3" fmla="val 2853267"/>
                <a:gd name="f4" fmla="val 6866467"/>
                <a:gd name="f5" fmla="val 2472267"/>
                <a:gd name="f6" fmla="val 6858000"/>
                <a:gd name="f7" fmla="*/ f0 1 2853267"/>
                <a:gd name="f8" fmla="*/ f1 1 6866467"/>
                <a:gd name="f9" fmla="val f2"/>
                <a:gd name="f10" fmla="val f3"/>
                <a:gd name="f11" fmla="val f4"/>
                <a:gd name="f12" fmla="+- f11 0 f9"/>
                <a:gd name="f13" fmla="+- f10 0 f9"/>
                <a:gd name="f14" fmla="*/ f13 1 2853267"/>
                <a:gd name="f15" fmla="*/ f12 1 68664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853267" h="6866467">
                  <a:moveTo>
                    <a:pt x="f2" y="f2"/>
                  </a:moveTo>
                  <a:lnTo>
                    <a:pt x="f5" y="f4"/>
                  </a:lnTo>
                  <a:lnTo>
                    <a:pt x="f3" y="f6"/>
                  </a:lnTo>
                  <a:lnTo>
                    <a:pt x="f3" y="f2"/>
                  </a:lnTo>
                  <a:lnTo>
                    <a:pt x="f2" y="f2"/>
                  </a:lnTo>
                  <a:close/>
                </a:path>
              </a:pathLst>
            </a:custGeom>
            <a:solidFill>
              <a:srgbClr val="3F7819">
                <a:alpha val="70000"/>
              </a:srgbClr>
            </a:solidFill>
            <a:ln cap="rnd">
              <a:noFill/>
              <a:prstDash val="solid"/>
            </a:ln>
          </p:spPr>
          <p:txBody>
            <a:bodyPr lIns="0" tIns="0" rIns="0" bIns="0"/>
            <a:lstStyle/>
            <a:p>
              <a:endParaRPr lang="en-US"/>
            </a:p>
          </p:txBody>
        </p:sp>
        <p:sp>
          <p:nvSpPr>
            <p:cNvPr id="9" name="Freeform 22"/>
            <p:cNvSpPr/>
            <p:nvPr/>
          </p:nvSpPr>
          <p:spPr>
            <a:xfrm>
              <a:off x="8295775" y="-8467"/>
              <a:ext cx="857533" cy="6866467"/>
            </a:xfrm>
            <a:custGeom>
              <a:avLst/>
              <a:gdLst>
                <a:gd name="f0" fmla="val w"/>
                <a:gd name="f1" fmla="val h"/>
                <a:gd name="f2" fmla="val 0"/>
                <a:gd name="f3" fmla="val 1286933"/>
                <a:gd name="f4" fmla="val 6866467"/>
                <a:gd name="f5" fmla="val 1016000"/>
                <a:gd name="f6" fmla="val 1284111"/>
                <a:gd name="f7" fmla="val 4577645"/>
                <a:gd name="f8" fmla="val 1281288"/>
                <a:gd name="f9" fmla="val 2288822"/>
                <a:gd name="f10" fmla="val 1278466"/>
                <a:gd name="f11" fmla="*/ f0 1 1286933"/>
                <a:gd name="f12" fmla="*/ f1 1 6866467"/>
                <a:gd name="f13" fmla="val f2"/>
                <a:gd name="f14" fmla="val f3"/>
                <a:gd name="f15" fmla="val f4"/>
                <a:gd name="f16" fmla="+- f15 0 f13"/>
                <a:gd name="f17" fmla="+- f14 0 f13"/>
                <a:gd name="f18" fmla="*/ f17 1 1286933"/>
                <a:gd name="f19" fmla="*/ f16 1 686646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286933" h="6866467">
                  <a:moveTo>
                    <a:pt x="f5" y="f2"/>
                  </a:moveTo>
                  <a:lnTo>
                    <a:pt x="f2" y="f4"/>
                  </a:lnTo>
                  <a:lnTo>
                    <a:pt x="f3" y="f4"/>
                  </a:lnTo>
                  <a:cubicBezTo>
                    <a:pt x="f6" y="f7"/>
                    <a:pt x="f8" y="f9"/>
                    <a:pt x="f10" y="f2"/>
                  </a:cubicBezTo>
                  <a:lnTo>
                    <a:pt x="f5" y="f2"/>
                  </a:lnTo>
                  <a:close/>
                </a:path>
              </a:pathLst>
            </a:custGeom>
            <a:solidFill>
              <a:srgbClr val="C0E474">
                <a:alpha val="70000"/>
              </a:srgbClr>
            </a:solidFill>
            <a:ln cap="rnd">
              <a:noFill/>
              <a:prstDash val="solid"/>
            </a:ln>
          </p:spPr>
          <p:txBody>
            <a:bodyPr lIns="0" tIns="0" rIns="0" bIns="0"/>
            <a:lstStyle/>
            <a:p>
              <a:endParaRPr lang="en-US"/>
            </a:p>
          </p:txBody>
        </p:sp>
        <p:sp>
          <p:nvSpPr>
            <p:cNvPr id="10" name="Freeform 23"/>
            <p:cNvSpPr/>
            <p:nvPr/>
          </p:nvSpPr>
          <p:spPr>
            <a:xfrm>
              <a:off x="8077233" y="-8467"/>
              <a:ext cx="1066766" cy="6866467"/>
            </a:xfrm>
            <a:custGeom>
              <a:avLst/>
              <a:gdLst>
                <a:gd name="f0" fmla="val w"/>
                <a:gd name="f1" fmla="val h"/>
                <a:gd name="f2" fmla="val 0"/>
                <a:gd name="f3" fmla="val 1270244"/>
                <a:gd name="f4" fmla="val 6866467"/>
                <a:gd name="f5" fmla="val 1117600"/>
                <a:gd name="f6" fmla="val 1270000"/>
                <a:gd name="f7" fmla="val 1272822"/>
                <a:gd name="f8" fmla="val 4574822"/>
                <a:gd name="f9" fmla="val 1250245"/>
                <a:gd name="f10" fmla="val 2291645"/>
                <a:gd name="f11" fmla="val 1253067"/>
                <a:gd name="f12" fmla="*/ f0 1 1270244"/>
                <a:gd name="f13" fmla="*/ f1 1 6866467"/>
                <a:gd name="f14" fmla="val f2"/>
                <a:gd name="f15" fmla="val f3"/>
                <a:gd name="f16" fmla="val f4"/>
                <a:gd name="f17" fmla="+- f16 0 f14"/>
                <a:gd name="f18" fmla="+- f15 0 f14"/>
                <a:gd name="f19" fmla="*/ f18 1 1270244"/>
                <a:gd name="f20" fmla="*/ f17 1 6866467"/>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270244" h="6866467">
                  <a:moveTo>
                    <a:pt x="f2" y="f2"/>
                  </a:moveTo>
                  <a:lnTo>
                    <a:pt x="f5" y="f4"/>
                  </a:lnTo>
                  <a:lnTo>
                    <a:pt x="f6" y="f4"/>
                  </a:lnTo>
                  <a:cubicBezTo>
                    <a:pt x="f7" y="f8"/>
                    <a:pt x="f9" y="f10"/>
                    <a:pt x="f11" y="f2"/>
                  </a:cubicBezTo>
                  <a:lnTo>
                    <a:pt x="f2" y="f2"/>
                  </a:lnTo>
                  <a:close/>
                </a:path>
              </a:pathLst>
            </a:custGeom>
            <a:solidFill>
              <a:srgbClr val="90C226">
                <a:alpha val="65000"/>
              </a:srgbClr>
            </a:solidFill>
            <a:ln cap="rnd">
              <a:noFill/>
              <a:prstDash val="solid"/>
            </a:ln>
          </p:spPr>
          <p:txBody>
            <a:bodyPr lIns="0" tIns="0" rIns="0" bIns="0"/>
            <a:lstStyle/>
            <a:p>
              <a:endParaRPr lang="en-US"/>
            </a:p>
          </p:txBody>
        </p:sp>
        <p:sp>
          <p:nvSpPr>
            <p:cNvPr id="11" name="Freeform 24"/>
            <p:cNvSpPr/>
            <p:nvPr/>
          </p:nvSpPr>
          <p:spPr>
            <a:xfrm>
              <a:off x="8060298" y="4893731"/>
              <a:ext cx="1094088" cy="1964268"/>
            </a:xfrm>
            <a:custGeom>
              <a:avLst/>
              <a:gdLst>
                <a:gd name="f0" fmla="val w"/>
                <a:gd name="f1" fmla="val h"/>
                <a:gd name="f2" fmla="val 0"/>
                <a:gd name="f3" fmla="val 1820333"/>
                <a:gd name="f4" fmla="val 3268133"/>
                <a:gd name="f5" fmla="val 1811866"/>
                <a:gd name="f6" fmla="val 1814688"/>
                <a:gd name="f7" fmla="val 1086555"/>
                <a:gd name="f8" fmla="val 1817511"/>
                <a:gd name="f9" fmla="val 2173111"/>
                <a:gd name="f10" fmla="val 3259666"/>
                <a:gd name="f11" fmla="*/ f0 1 1820333"/>
                <a:gd name="f12" fmla="*/ f1 1 3268133"/>
                <a:gd name="f13" fmla="val f2"/>
                <a:gd name="f14" fmla="val f3"/>
                <a:gd name="f15" fmla="val f4"/>
                <a:gd name="f16" fmla="+- f15 0 f13"/>
                <a:gd name="f17" fmla="+- f14 0 f13"/>
                <a:gd name="f18" fmla="*/ f17 1 1820333"/>
                <a:gd name="f19" fmla="*/ f16 1 326813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820333" h="3268133">
                  <a:moveTo>
                    <a:pt x="f2" y="f4"/>
                  </a:moveTo>
                  <a:lnTo>
                    <a:pt x="f5" y="f2"/>
                  </a:lnTo>
                  <a:cubicBezTo>
                    <a:pt x="f6" y="f7"/>
                    <a:pt x="f8" y="f9"/>
                    <a:pt x="f3" y="f10"/>
                  </a:cubicBezTo>
                  <a:lnTo>
                    <a:pt x="f2" y="f4"/>
                  </a:lnTo>
                  <a:close/>
                </a:path>
              </a:pathLst>
            </a:custGeom>
            <a:solidFill>
              <a:srgbClr val="90C226">
                <a:alpha val="80000"/>
              </a:srgbClr>
            </a:solidFill>
            <a:ln cap="rnd">
              <a:noFill/>
              <a:prstDash val="solid"/>
            </a:ln>
          </p:spPr>
          <p:txBody>
            <a:bodyPr lIns="0" tIns="0" rIns="0" bIns="0"/>
            <a:lstStyle/>
            <a:p>
              <a:endParaRPr lang="en-US"/>
            </a:p>
          </p:txBody>
        </p:sp>
        <p:sp>
          <p:nvSpPr>
            <p:cNvPr id="12" name="Freeform 27"/>
            <p:cNvSpPr/>
            <p:nvPr/>
          </p:nvSpPr>
          <p:spPr>
            <a:xfrm>
              <a:off x="-8467" y="-8467"/>
              <a:ext cx="863595" cy="5698065"/>
            </a:xfrm>
            <a:custGeom>
              <a:avLst/>
              <a:gdLst>
                <a:gd name="f0" fmla="val w"/>
                <a:gd name="f1" fmla="val h"/>
                <a:gd name="f2" fmla="val 0"/>
                <a:gd name="f3" fmla="val 863600"/>
                <a:gd name="f4" fmla="val 5698067"/>
                <a:gd name="f5" fmla="val 8467"/>
                <a:gd name="f6" fmla="val 16934"/>
                <a:gd name="f7" fmla="*/ f0 1 863600"/>
                <a:gd name="f8" fmla="*/ f1 1 5698067"/>
                <a:gd name="f9" fmla="val f2"/>
                <a:gd name="f10" fmla="val f3"/>
                <a:gd name="f11" fmla="val f4"/>
                <a:gd name="f12" fmla="+- f11 0 f9"/>
                <a:gd name="f13" fmla="+- f10 0 f9"/>
                <a:gd name="f14" fmla="*/ f13 1 863600"/>
                <a:gd name="f15" fmla="*/ f12 1 56980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863600" h="5698067">
                  <a:moveTo>
                    <a:pt x="f2" y="f5"/>
                  </a:moveTo>
                  <a:lnTo>
                    <a:pt x="f3" y="f2"/>
                  </a:lnTo>
                  <a:lnTo>
                    <a:pt x="f3" y="f6"/>
                  </a:lnTo>
                  <a:lnTo>
                    <a:pt x="f2" y="f4"/>
                  </a:lnTo>
                  <a:lnTo>
                    <a:pt x="f2" y="f5"/>
                  </a:lnTo>
                  <a:close/>
                </a:path>
              </a:pathLst>
            </a:custGeom>
            <a:solidFill>
              <a:srgbClr val="90C226">
                <a:alpha val="85000"/>
              </a:srgbClr>
            </a:solidFill>
            <a:ln cap="rnd">
              <a:noFill/>
              <a:prstDash val="solid"/>
            </a:ln>
          </p:spPr>
          <p:txBody>
            <a:bodyPr lIns="0" tIns="0" rIns="0" bIns="0"/>
            <a:lstStyle/>
            <a:p>
              <a:endParaRPr lang="en-US"/>
            </a:p>
          </p:txBody>
        </p:sp>
      </p:grpSp>
      <p:sp>
        <p:nvSpPr>
          <p:cNvPr id="13" name="Title 1"/>
          <p:cNvSpPr txBox="1">
            <a:spLocks noGrp="1"/>
          </p:cNvSpPr>
          <p:nvPr>
            <p:ph type="ctrTitle"/>
          </p:nvPr>
        </p:nvSpPr>
        <p:spPr>
          <a:xfrm>
            <a:off x="1130591" y="2404533"/>
            <a:ext cx="5826721" cy="1646304"/>
          </a:xfrm>
        </p:spPr>
        <p:txBody>
          <a:bodyPr anchor="b">
            <a:noAutofit/>
          </a:bodyPr>
          <a:lstStyle>
            <a:lvl1pPr algn="r">
              <a:defRPr sz="5400"/>
            </a:lvl1pPr>
          </a:lstStyle>
          <a:p>
            <a:pPr lvl="0"/>
            <a:r>
              <a:rPr lang="en-US"/>
              <a:t>Click to edit Master title style</a:t>
            </a:r>
          </a:p>
        </p:txBody>
      </p:sp>
      <p:sp>
        <p:nvSpPr>
          <p:cNvPr id="14" name="Subtitle 2"/>
          <p:cNvSpPr txBox="1">
            <a:spLocks noGrp="1"/>
          </p:cNvSpPr>
          <p:nvPr>
            <p:ph type="subTitle" idx="1"/>
          </p:nvPr>
        </p:nvSpPr>
        <p:spPr>
          <a:xfrm>
            <a:off x="1130591" y="4050837"/>
            <a:ext cx="5826721" cy="1096895"/>
          </a:xfrm>
        </p:spPr>
        <p:txBody>
          <a:bodyPr/>
          <a:lstStyle>
            <a:lvl1pPr marL="0" indent="0" algn="r">
              <a:buNone/>
              <a:defRPr>
                <a:solidFill>
                  <a:srgbClr val="7F7F7F"/>
                </a:solidFill>
              </a:defRPr>
            </a:lvl1pPr>
          </a:lstStyle>
          <a:p>
            <a:pPr lvl="0"/>
            <a:r>
              <a:rPr lang="en-US"/>
              <a:t>Click to edit Master subtitle style</a:t>
            </a:r>
          </a:p>
        </p:txBody>
      </p:sp>
      <p:sp>
        <p:nvSpPr>
          <p:cNvPr id="15" name="Date Placeholder 3"/>
          <p:cNvSpPr txBox="1">
            <a:spLocks noGrp="1"/>
          </p:cNvSpPr>
          <p:nvPr>
            <p:ph type="dt" sz="half" idx="7"/>
          </p:nvPr>
        </p:nvSpPr>
        <p:spPr/>
        <p:txBody>
          <a:bodyPr/>
          <a:lstStyle>
            <a:lvl1pPr>
              <a:defRPr/>
            </a:lvl1pPr>
          </a:lstStyle>
          <a:p>
            <a:pPr lvl="0"/>
            <a:fld id="{3638A201-4156-46B4-96C9-27EF59EE8352}" type="datetime1">
              <a:rPr lang="en-US"/>
              <a:pPr lvl="0"/>
              <a:t>10/1/2015</a:t>
            </a:fld>
            <a:endParaRPr lang="en-US"/>
          </a:p>
        </p:txBody>
      </p:sp>
      <p:sp>
        <p:nvSpPr>
          <p:cNvPr id="16" name="Footer Placeholder 4"/>
          <p:cNvSpPr txBox="1">
            <a:spLocks noGrp="1"/>
          </p:cNvSpPr>
          <p:nvPr>
            <p:ph type="ftr" sz="quarter" idx="9"/>
          </p:nvPr>
        </p:nvSpPr>
        <p:spPr/>
        <p:txBody>
          <a:bodyPr/>
          <a:lstStyle>
            <a:lvl1pPr>
              <a:defRPr/>
            </a:lvl1pPr>
          </a:lstStyle>
          <a:p>
            <a:pPr lvl="0"/>
            <a:endParaRPr lang="en-US"/>
          </a:p>
        </p:txBody>
      </p:sp>
      <p:sp>
        <p:nvSpPr>
          <p:cNvPr id="17" name="Slide Number Placeholder 5"/>
          <p:cNvSpPr txBox="1">
            <a:spLocks noGrp="1"/>
          </p:cNvSpPr>
          <p:nvPr>
            <p:ph type="sldNum" sz="quarter" idx="8"/>
          </p:nvPr>
        </p:nvSpPr>
        <p:spPr/>
        <p:txBody>
          <a:bodyPr/>
          <a:lstStyle>
            <a:lvl1pPr>
              <a:defRPr/>
            </a:lvl1pPr>
          </a:lstStyle>
          <a:p>
            <a:pPr lvl="0"/>
            <a:fld id="{48F22D79-31F9-42F6-AB9F-99C4A6185951}" type="slidenum">
              <a:rPr/>
              <a:pPr lvl="0"/>
              <a:t>‹#›</a:t>
            </a:fld>
            <a:endParaRPr lang="en-US"/>
          </a:p>
        </p:txBody>
      </p:sp>
    </p:spTree>
    <p:extLst>
      <p:ext uri="{BB962C8B-B14F-4D97-AF65-F5344CB8AC3E}">
        <p14:creationId xmlns:p14="http://schemas.microsoft.com/office/powerpoint/2010/main" xmlns="" val="16648125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09603" y="609603"/>
            <a:ext cx="6347709" cy="3403597"/>
          </a:xfrm>
        </p:spPr>
        <p:txBody>
          <a:bodyPr anchor="ctr"/>
          <a:lstStyle>
            <a:lvl1pPr>
              <a:defRPr sz="4400"/>
            </a:lvl1pPr>
          </a:lstStyle>
          <a:p>
            <a:pPr lvl="0"/>
            <a:r>
              <a:rPr lang="en-US"/>
              <a:t>Click to edit Master title style</a:t>
            </a:r>
          </a:p>
        </p:txBody>
      </p:sp>
      <p:sp>
        <p:nvSpPr>
          <p:cNvPr id="3" name="Text Placeholder 2"/>
          <p:cNvSpPr txBox="1">
            <a:spLocks noGrp="1"/>
          </p:cNvSpPr>
          <p:nvPr>
            <p:ph type="body" idx="4294967295"/>
          </p:nvPr>
        </p:nvSpPr>
        <p:spPr>
          <a:xfrm>
            <a:off x="609603" y="4470401"/>
            <a:ext cx="6347709" cy="1570957"/>
          </a:xfrm>
        </p:spPr>
        <p:txBody>
          <a:bodyPr anchor="ctr"/>
          <a:lstStyle>
            <a:lvl1pPr marL="0" indent="0">
              <a:buNone/>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55BD6675-E109-47BA-ADDC-0C9085A2D215}" type="datetime1">
              <a:rPr lang="en-US"/>
              <a:pPr lvl="0"/>
              <a:t>10/1/2015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FFB9E4AE-0D6E-45BF-81B1-1AD142B163A3}" type="slidenum">
              <a:rPr/>
              <a:pPr lvl="0"/>
              <a:t>‹#›</a:t>
            </a:fld>
            <a:endParaRPr lang="en-US"/>
          </a:p>
        </p:txBody>
      </p:sp>
    </p:spTree>
    <p:extLst>
      <p:ext uri="{BB962C8B-B14F-4D97-AF65-F5344CB8AC3E}">
        <p14:creationId xmlns:p14="http://schemas.microsoft.com/office/powerpoint/2010/main" xmlns="" val="24976939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774880" y="609603"/>
            <a:ext cx="6072182" cy="3022604"/>
          </a:xfrm>
        </p:spPr>
        <p:txBody>
          <a:bodyPr anchor="ctr"/>
          <a:lstStyle>
            <a:lvl1pPr>
              <a:defRPr sz="4400"/>
            </a:lvl1pPr>
          </a:lstStyle>
          <a:p>
            <a:pPr lvl="0"/>
            <a:r>
              <a:rPr lang="en-US"/>
              <a:t>Click to edit Master title style</a:t>
            </a:r>
          </a:p>
        </p:txBody>
      </p:sp>
      <p:sp>
        <p:nvSpPr>
          <p:cNvPr id="3" name="Text Placeholder 9"/>
          <p:cNvSpPr txBox="1">
            <a:spLocks noGrp="1"/>
          </p:cNvSpPr>
          <p:nvPr>
            <p:ph type="body" idx="4294967295"/>
          </p:nvPr>
        </p:nvSpPr>
        <p:spPr>
          <a:xfrm>
            <a:off x="1101074" y="3632197"/>
            <a:ext cx="5419804" cy="381003"/>
          </a:xfrm>
        </p:spPr>
        <p:txBody>
          <a:bodyPr anchor="ctr">
            <a:noAutofit/>
          </a:bodyPr>
          <a:lstStyle>
            <a:lvl1pPr marL="0" indent="0">
              <a:buNone/>
              <a:defRPr sz="1600">
                <a:solidFill>
                  <a:srgbClr val="7F7F7F"/>
                </a:solidFill>
              </a:defRPr>
            </a:lvl1pPr>
          </a:lstStyle>
          <a:p>
            <a:pPr lvl="0"/>
            <a:r>
              <a:rPr lang="en-US"/>
              <a:t>Click to edit Master text styles</a:t>
            </a:r>
          </a:p>
        </p:txBody>
      </p:sp>
      <p:sp>
        <p:nvSpPr>
          <p:cNvPr id="4" name="Text Placeholder 2"/>
          <p:cNvSpPr txBox="1">
            <a:spLocks noGrp="1"/>
          </p:cNvSpPr>
          <p:nvPr>
            <p:ph type="body" idx="4294967295"/>
          </p:nvPr>
        </p:nvSpPr>
        <p:spPr>
          <a:xfrm>
            <a:off x="609593" y="4470401"/>
            <a:ext cx="6347719" cy="1570957"/>
          </a:xfrm>
        </p:spPr>
        <p:txBody>
          <a:bodyPr anchor="ctr"/>
          <a:lstStyle>
            <a:lvl1pPr marL="0" indent="0">
              <a:buNone/>
              <a:defRPr/>
            </a:lvl1pPr>
          </a:lstStyle>
          <a:p>
            <a:pPr lvl="0"/>
            <a:r>
              <a:rPr lang="en-US"/>
              <a:t>Click to edit Master text styles</a:t>
            </a:r>
          </a:p>
        </p:txBody>
      </p:sp>
      <p:sp>
        <p:nvSpPr>
          <p:cNvPr id="5" name="Date Placeholder 3"/>
          <p:cNvSpPr txBox="1">
            <a:spLocks noGrp="1"/>
          </p:cNvSpPr>
          <p:nvPr>
            <p:ph type="dt" sz="half" idx="7"/>
          </p:nvPr>
        </p:nvSpPr>
        <p:spPr/>
        <p:txBody>
          <a:bodyPr/>
          <a:lstStyle>
            <a:lvl1pPr>
              <a:defRPr/>
            </a:lvl1pPr>
          </a:lstStyle>
          <a:p>
            <a:pPr lvl="0"/>
            <a:fld id="{2319F117-08C7-43C2-9136-D2415A46E8DE}" type="datetime1">
              <a:rPr lang="en-US"/>
              <a:pPr lvl="0"/>
              <a:t>10/1/2015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D35AF3A7-C376-413F-A18C-C403C31BA376}" type="slidenum">
              <a:rPr/>
              <a:pPr lvl="0"/>
              <a:t>‹#›</a:t>
            </a:fld>
            <a:endParaRPr lang="en-US"/>
          </a:p>
        </p:txBody>
      </p:sp>
      <p:sp>
        <p:nvSpPr>
          <p:cNvPr id="8" name="TextBox 23"/>
          <p:cNvSpPr txBox="1"/>
          <p:nvPr/>
        </p:nvSpPr>
        <p:spPr>
          <a:xfrm>
            <a:off x="482711" y="790379"/>
            <a:ext cx="457318" cy="584777"/>
          </a:xfrm>
          <a:prstGeom prst="rect">
            <a:avLst/>
          </a:prstGeom>
          <a:noFill/>
          <a:ln cap="rnd">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p>
        </p:txBody>
      </p:sp>
      <p:sp>
        <p:nvSpPr>
          <p:cNvPr id="9" name="TextBox 24"/>
          <p:cNvSpPr txBox="1"/>
          <p:nvPr/>
        </p:nvSpPr>
        <p:spPr>
          <a:xfrm>
            <a:off x="6747695" y="2886559"/>
            <a:ext cx="457318" cy="584777"/>
          </a:xfrm>
          <a:prstGeom prst="rect">
            <a:avLst/>
          </a:prstGeom>
          <a:noFill/>
          <a:ln cap="rnd">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p>
        </p:txBody>
      </p:sp>
    </p:spTree>
    <p:extLst>
      <p:ext uri="{BB962C8B-B14F-4D97-AF65-F5344CB8AC3E}">
        <p14:creationId xmlns:p14="http://schemas.microsoft.com/office/powerpoint/2010/main" xmlns="" val="40459097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txBox="1">
            <a:spLocks noGrp="1"/>
          </p:cNvSpPr>
          <p:nvPr>
            <p:ph type="title"/>
          </p:nvPr>
        </p:nvSpPr>
        <p:spPr>
          <a:xfrm>
            <a:off x="609593" y="1931990"/>
            <a:ext cx="6347719" cy="2595460"/>
          </a:xfrm>
        </p:spPr>
        <p:txBody>
          <a:bodyPr anchor="b"/>
          <a:lstStyle>
            <a:lvl1pPr>
              <a:defRPr sz="4400"/>
            </a:lvl1pPr>
          </a:lstStyle>
          <a:p>
            <a:pPr lvl="0"/>
            <a:r>
              <a:rPr lang="en-US"/>
              <a:t>Click to edit Master title style</a:t>
            </a:r>
          </a:p>
        </p:txBody>
      </p:sp>
      <p:sp>
        <p:nvSpPr>
          <p:cNvPr id="3" name="Text Placeholder 2"/>
          <p:cNvSpPr txBox="1">
            <a:spLocks noGrp="1"/>
          </p:cNvSpPr>
          <p:nvPr>
            <p:ph type="body" idx="4294967295"/>
          </p:nvPr>
        </p:nvSpPr>
        <p:spPr>
          <a:xfrm>
            <a:off x="609593" y="4527450"/>
            <a:ext cx="6347719" cy="1513917"/>
          </a:xfrm>
        </p:spPr>
        <p:txBody>
          <a:bodyPr/>
          <a:lstStyle>
            <a:lvl1pPr marL="0" indent="0">
              <a:buNone/>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18BD43FA-0769-4A34-B34D-D437791E4B04}" type="datetime1">
              <a:rPr lang="en-US"/>
              <a:pPr lvl="0"/>
              <a:t>10/1/2015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4FC964E1-BFEE-4396-B453-8180A0ED5F5F}" type="slidenum">
              <a:rPr/>
              <a:pPr lvl="0"/>
              <a:t>‹#›</a:t>
            </a:fld>
            <a:endParaRPr lang="en-US"/>
          </a:p>
        </p:txBody>
      </p:sp>
    </p:spTree>
    <p:extLst>
      <p:ext uri="{BB962C8B-B14F-4D97-AF65-F5344CB8AC3E}">
        <p14:creationId xmlns:p14="http://schemas.microsoft.com/office/powerpoint/2010/main" xmlns="" val="24308802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txBox="1">
            <a:spLocks noGrp="1"/>
          </p:cNvSpPr>
          <p:nvPr>
            <p:ph type="title"/>
          </p:nvPr>
        </p:nvSpPr>
        <p:spPr>
          <a:xfrm>
            <a:off x="774880" y="609603"/>
            <a:ext cx="6072182" cy="3022604"/>
          </a:xfrm>
        </p:spPr>
        <p:txBody>
          <a:bodyPr anchor="ctr"/>
          <a:lstStyle>
            <a:lvl1pPr>
              <a:defRPr sz="4400"/>
            </a:lvl1pPr>
          </a:lstStyle>
          <a:p>
            <a:pPr lvl="0"/>
            <a:r>
              <a:rPr lang="en-US"/>
              <a:t>Click to edit Master title style</a:t>
            </a:r>
          </a:p>
        </p:txBody>
      </p:sp>
      <p:sp>
        <p:nvSpPr>
          <p:cNvPr id="3" name="Text Placeholder 9"/>
          <p:cNvSpPr txBox="1">
            <a:spLocks noGrp="1"/>
          </p:cNvSpPr>
          <p:nvPr>
            <p:ph type="body" idx="4294967295"/>
          </p:nvPr>
        </p:nvSpPr>
        <p:spPr>
          <a:xfrm>
            <a:off x="609593" y="4013201"/>
            <a:ext cx="6347719" cy="514249"/>
          </a:xfrm>
        </p:spPr>
        <p:txBody>
          <a:bodyPr anchor="b">
            <a:noAutofit/>
          </a:bodyPr>
          <a:lstStyle>
            <a:lvl1pPr marL="0" indent="0">
              <a:buNone/>
              <a:defRPr sz="2400"/>
            </a:lvl1pPr>
          </a:lstStyle>
          <a:p>
            <a:pPr lvl="0"/>
            <a:r>
              <a:rPr lang="en-US"/>
              <a:t>Click to edit Master text styles</a:t>
            </a:r>
          </a:p>
        </p:txBody>
      </p:sp>
      <p:sp>
        <p:nvSpPr>
          <p:cNvPr id="4" name="Text Placeholder 2"/>
          <p:cNvSpPr txBox="1">
            <a:spLocks noGrp="1"/>
          </p:cNvSpPr>
          <p:nvPr>
            <p:ph type="body" idx="4294967295"/>
          </p:nvPr>
        </p:nvSpPr>
        <p:spPr>
          <a:xfrm>
            <a:off x="609593" y="4527450"/>
            <a:ext cx="6347719" cy="1513917"/>
          </a:xfrm>
        </p:spPr>
        <p:txBody>
          <a:bodyPr/>
          <a:lstStyle>
            <a:lvl1pPr marL="0" indent="0">
              <a:buNone/>
              <a:defRPr>
                <a:solidFill>
                  <a:srgbClr val="7F7F7F"/>
                </a:solidFill>
              </a:defRPr>
            </a:lvl1pPr>
          </a:lstStyle>
          <a:p>
            <a:pPr lvl="0"/>
            <a:r>
              <a:rPr lang="en-US"/>
              <a:t>Click to edit Master text styles</a:t>
            </a:r>
          </a:p>
        </p:txBody>
      </p:sp>
      <p:sp>
        <p:nvSpPr>
          <p:cNvPr id="5" name="Date Placeholder 3"/>
          <p:cNvSpPr txBox="1">
            <a:spLocks noGrp="1"/>
          </p:cNvSpPr>
          <p:nvPr>
            <p:ph type="dt" sz="half" idx="7"/>
          </p:nvPr>
        </p:nvSpPr>
        <p:spPr/>
        <p:txBody>
          <a:bodyPr/>
          <a:lstStyle>
            <a:lvl1pPr>
              <a:defRPr/>
            </a:lvl1pPr>
          </a:lstStyle>
          <a:p>
            <a:pPr lvl="0"/>
            <a:fld id="{AB66F74F-5426-4D8D-BF11-F5C39F843380}" type="datetime1">
              <a:rPr lang="en-US"/>
              <a:pPr lvl="0"/>
              <a:t>10/1/2015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3C676A96-BDFE-49E6-B3ED-F5CE9D74F630}" type="slidenum">
              <a:rPr/>
              <a:pPr lvl="0"/>
              <a:t>‹#›</a:t>
            </a:fld>
            <a:endParaRPr lang="en-US"/>
          </a:p>
        </p:txBody>
      </p:sp>
      <p:sp>
        <p:nvSpPr>
          <p:cNvPr id="8" name="TextBox 23"/>
          <p:cNvSpPr txBox="1"/>
          <p:nvPr/>
        </p:nvSpPr>
        <p:spPr>
          <a:xfrm>
            <a:off x="482711" y="790379"/>
            <a:ext cx="457318" cy="584777"/>
          </a:xfrm>
          <a:prstGeom prst="rect">
            <a:avLst/>
          </a:prstGeom>
          <a:noFill/>
          <a:ln cap="rnd">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p>
        </p:txBody>
      </p:sp>
      <p:sp>
        <p:nvSpPr>
          <p:cNvPr id="9" name="TextBox 24"/>
          <p:cNvSpPr txBox="1"/>
          <p:nvPr/>
        </p:nvSpPr>
        <p:spPr>
          <a:xfrm>
            <a:off x="6747695" y="2886559"/>
            <a:ext cx="457318" cy="584777"/>
          </a:xfrm>
          <a:prstGeom prst="rect">
            <a:avLst/>
          </a:prstGeom>
          <a:noFill/>
          <a:ln cap="rnd">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C0E474"/>
                </a:solidFill>
                <a:uFillTx/>
                <a:latin typeface="Arial"/>
              </a:rPr>
              <a:t>”</a:t>
            </a:r>
          </a:p>
        </p:txBody>
      </p:sp>
    </p:spTree>
    <p:extLst>
      <p:ext uri="{BB962C8B-B14F-4D97-AF65-F5344CB8AC3E}">
        <p14:creationId xmlns:p14="http://schemas.microsoft.com/office/powerpoint/2010/main" xmlns="" val="29181486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txBox="1">
            <a:spLocks noGrp="1"/>
          </p:cNvSpPr>
          <p:nvPr>
            <p:ph type="title"/>
          </p:nvPr>
        </p:nvSpPr>
        <p:spPr>
          <a:xfrm>
            <a:off x="615848" y="609603"/>
            <a:ext cx="6341464" cy="3022604"/>
          </a:xfrm>
        </p:spPr>
        <p:txBody>
          <a:bodyPr anchor="ctr"/>
          <a:lstStyle>
            <a:lvl1pPr>
              <a:defRPr sz="4400"/>
            </a:lvl1pPr>
          </a:lstStyle>
          <a:p>
            <a:pPr lvl="0"/>
            <a:r>
              <a:rPr lang="en-US"/>
              <a:t>Click to edit Master title style</a:t>
            </a:r>
          </a:p>
        </p:txBody>
      </p:sp>
      <p:sp>
        <p:nvSpPr>
          <p:cNvPr id="3" name="Text Placeholder 9"/>
          <p:cNvSpPr txBox="1">
            <a:spLocks noGrp="1"/>
          </p:cNvSpPr>
          <p:nvPr>
            <p:ph type="body" idx="4294967295"/>
          </p:nvPr>
        </p:nvSpPr>
        <p:spPr>
          <a:xfrm>
            <a:off x="609593" y="4013201"/>
            <a:ext cx="6347719" cy="514249"/>
          </a:xfrm>
        </p:spPr>
        <p:txBody>
          <a:bodyPr anchor="b">
            <a:noAutofit/>
          </a:bodyPr>
          <a:lstStyle>
            <a:lvl1pPr marL="0" indent="0">
              <a:buNone/>
              <a:defRPr sz="2400">
                <a:solidFill>
                  <a:srgbClr val="90C226"/>
                </a:solidFill>
              </a:defRPr>
            </a:lvl1pPr>
          </a:lstStyle>
          <a:p>
            <a:pPr lvl="0"/>
            <a:r>
              <a:rPr lang="en-US"/>
              <a:t>Click to edit Master text styles</a:t>
            </a:r>
          </a:p>
        </p:txBody>
      </p:sp>
      <p:sp>
        <p:nvSpPr>
          <p:cNvPr id="4" name="Text Placeholder 2"/>
          <p:cNvSpPr txBox="1">
            <a:spLocks noGrp="1"/>
          </p:cNvSpPr>
          <p:nvPr>
            <p:ph type="body" idx="4294967295"/>
          </p:nvPr>
        </p:nvSpPr>
        <p:spPr>
          <a:xfrm>
            <a:off x="609593" y="4527450"/>
            <a:ext cx="6347719" cy="1513917"/>
          </a:xfrm>
        </p:spPr>
        <p:txBody>
          <a:bodyPr/>
          <a:lstStyle>
            <a:lvl1pPr marL="0" indent="0">
              <a:buNone/>
              <a:defRPr>
                <a:solidFill>
                  <a:srgbClr val="7F7F7F"/>
                </a:solidFill>
              </a:defRPr>
            </a:lvl1pPr>
          </a:lstStyle>
          <a:p>
            <a:pPr lvl="0"/>
            <a:r>
              <a:rPr lang="en-US"/>
              <a:t>Click to edit Master text styles</a:t>
            </a:r>
          </a:p>
        </p:txBody>
      </p:sp>
      <p:sp>
        <p:nvSpPr>
          <p:cNvPr id="5" name="Date Placeholder 3"/>
          <p:cNvSpPr txBox="1">
            <a:spLocks noGrp="1"/>
          </p:cNvSpPr>
          <p:nvPr>
            <p:ph type="dt" sz="half" idx="7"/>
          </p:nvPr>
        </p:nvSpPr>
        <p:spPr/>
        <p:txBody>
          <a:bodyPr/>
          <a:lstStyle>
            <a:lvl1pPr>
              <a:defRPr/>
            </a:lvl1pPr>
          </a:lstStyle>
          <a:p>
            <a:pPr lvl="0"/>
            <a:fld id="{582A8812-A7E0-43D2-A4C2-55A7C92EC6A8}" type="datetime1">
              <a:rPr lang="en-US"/>
              <a:pPr lvl="0"/>
              <a:t>10/1/2015</a:t>
            </a:fld>
            <a:endParaRPr lang="en-US"/>
          </a:p>
        </p:txBody>
      </p:sp>
      <p:sp>
        <p:nvSpPr>
          <p:cNvPr id="6" name="Footer Placeholder 4"/>
          <p:cNvSpPr txBox="1">
            <a:spLocks noGrp="1"/>
          </p:cNvSpPr>
          <p:nvPr>
            <p:ph type="ftr" sz="quarter" idx="9"/>
          </p:nvPr>
        </p:nvSpPr>
        <p:spPr/>
        <p:txBody>
          <a:bodyPr/>
          <a:lstStyle>
            <a:lvl1pPr>
              <a:defRPr/>
            </a:lvl1pPr>
          </a:lstStyle>
          <a:p>
            <a:pPr lvl="0"/>
            <a:endParaRPr lang="en-US"/>
          </a:p>
        </p:txBody>
      </p:sp>
      <p:sp>
        <p:nvSpPr>
          <p:cNvPr id="7" name="Slide Number Placeholder 5"/>
          <p:cNvSpPr txBox="1">
            <a:spLocks noGrp="1"/>
          </p:cNvSpPr>
          <p:nvPr>
            <p:ph type="sldNum" sz="quarter" idx="8"/>
          </p:nvPr>
        </p:nvSpPr>
        <p:spPr/>
        <p:txBody>
          <a:bodyPr/>
          <a:lstStyle>
            <a:lvl1pPr>
              <a:defRPr/>
            </a:lvl1pPr>
          </a:lstStyle>
          <a:p>
            <a:pPr lvl="0"/>
            <a:fld id="{F2D6DF3C-6D04-4C0A-AFFF-DA329D35681F}" type="slidenum">
              <a:rPr/>
              <a:pPr lvl="0"/>
              <a:t>‹#›</a:t>
            </a:fld>
            <a:endParaRPr lang="en-US"/>
          </a:p>
        </p:txBody>
      </p:sp>
    </p:spTree>
    <p:extLst>
      <p:ext uri="{BB962C8B-B14F-4D97-AF65-F5344CB8AC3E}">
        <p14:creationId xmlns:p14="http://schemas.microsoft.com/office/powerpoint/2010/main" xmlns="" val="33731368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4A37F540-2740-4935-8C29-5AC83A430635}" type="datetime1">
              <a:rPr lang="en-US"/>
              <a:pPr lvl="0"/>
              <a:t>10/1/2015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2373A752-076A-4C53-92A0-0DA4DF812126}" type="slidenum">
              <a:rPr/>
              <a:pPr lvl="0"/>
              <a:t>‹#›</a:t>
            </a:fld>
            <a:endParaRPr lang="en-US"/>
          </a:p>
        </p:txBody>
      </p:sp>
    </p:spTree>
    <p:extLst>
      <p:ext uri="{BB962C8B-B14F-4D97-AF65-F5344CB8AC3E}">
        <p14:creationId xmlns:p14="http://schemas.microsoft.com/office/powerpoint/2010/main" xmlns="" val="24231506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5977313" y="609603"/>
            <a:ext cx="978810" cy="5251454"/>
          </a:xfrm>
        </p:spPr>
        <p:txBody>
          <a:bodyPr vert="eaVert" anchor="ct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09603" y="609603"/>
            <a:ext cx="5195026" cy="525145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87E7583D-5ABC-4A1A-9CBC-124EA53C25F9}" type="datetime1">
              <a:rPr lang="en-US"/>
              <a:pPr lvl="0"/>
              <a:t>10/1/2015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012DBA27-5CF1-4121-9191-D83F0B3CA87E}" type="slidenum">
              <a:rPr/>
              <a:pPr lvl="0"/>
              <a:t>‹#›</a:t>
            </a:fld>
            <a:endParaRPr lang="en-US"/>
          </a:p>
        </p:txBody>
      </p:sp>
    </p:spTree>
    <p:extLst>
      <p:ext uri="{BB962C8B-B14F-4D97-AF65-F5344CB8AC3E}">
        <p14:creationId xmlns:p14="http://schemas.microsoft.com/office/powerpoint/2010/main" xmlns="" val="8817781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143000" y="1122361"/>
            <a:ext cx="6858000" cy="2387598"/>
          </a:xfrm>
        </p:spPr>
        <p:txBody>
          <a:bodyPr anchor="b" anchorCtr="1"/>
          <a:lstStyle>
            <a:lvl1pPr algn="ctr">
              <a:defRPr sz="4500"/>
            </a:lvl1pPr>
          </a:lstStyle>
          <a:p>
            <a:pPr lvl="0"/>
            <a:r>
              <a:rPr lang="en-US"/>
              <a:t>Click to edit Master title style</a:t>
            </a:r>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1800"/>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lvl="0"/>
            <a:fld id="{AA696113-F4ED-4EC3-B42F-970A4A059089}" type="datetime1">
              <a:rPr lang="en-US"/>
              <a:pPr lvl="0"/>
              <a:t>10/1/2015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051E76D0-D78F-4242-AD18-032B21800C2F}" type="slidenum">
              <a:rPr/>
              <a:pPr lvl="0"/>
              <a:t>‹#›</a:t>
            </a:fld>
            <a:endParaRPr lang="en-US"/>
          </a:p>
        </p:txBody>
      </p:sp>
    </p:spTree>
    <p:extLst>
      <p:ext uri="{BB962C8B-B14F-4D97-AF65-F5344CB8AC3E}">
        <p14:creationId xmlns:p14="http://schemas.microsoft.com/office/powerpoint/2010/main" xmlns="" val="30481455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49BFF31C-488C-4C40-882D-5EE99CE66A5A}" type="datetime1">
              <a:rPr lang="en-US"/>
              <a:pPr lvl="0"/>
              <a:t>10/1/2015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5439E819-5B4A-4A6A-A92A-6B56273FB93F}" type="slidenum">
              <a:rPr/>
              <a:pPr lvl="0"/>
              <a:t>‹#›</a:t>
            </a:fld>
            <a:endParaRPr lang="en-US"/>
          </a:p>
        </p:txBody>
      </p:sp>
    </p:spTree>
    <p:extLst>
      <p:ext uri="{BB962C8B-B14F-4D97-AF65-F5344CB8AC3E}">
        <p14:creationId xmlns:p14="http://schemas.microsoft.com/office/powerpoint/2010/main" xmlns="" val="22072758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4500"/>
            </a:lvl1pPr>
          </a:lstStyle>
          <a:p>
            <a:pPr lvl="0"/>
            <a:r>
              <a:rPr lang="en-US"/>
              <a:t>Click to edit Master title style</a:t>
            </a:r>
          </a:p>
        </p:txBody>
      </p:sp>
      <p:sp>
        <p:nvSpPr>
          <p:cNvPr id="3" name="Text Placeholder 2"/>
          <p:cNvSpPr txBox="1">
            <a:spLocks noGrp="1"/>
          </p:cNvSpPr>
          <p:nvPr>
            <p:ph type="body" idx="1"/>
          </p:nvPr>
        </p:nvSpPr>
        <p:spPr>
          <a:xfrm>
            <a:off x="623885" y="4589465"/>
            <a:ext cx="7886700" cy="1500182"/>
          </a:xfrm>
        </p:spPr>
        <p:txBody>
          <a:bodyPr/>
          <a:lstStyle>
            <a:lvl1pPr marL="0" indent="0">
              <a:buNone/>
              <a:defRPr sz="18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DA6643C7-7961-4E81-BE3F-D96AE3626E1E}" type="datetime1">
              <a:rPr lang="en-US"/>
              <a:pPr lvl="0"/>
              <a:t>10/1/2015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89A50BF3-E49C-475D-A61F-1C080183A171}" type="slidenum">
              <a:rPr/>
              <a:pPr lvl="0"/>
              <a:t>‹#›</a:t>
            </a:fld>
            <a:endParaRPr lang="en-US"/>
          </a:p>
        </p:txBody>
      </p:sp>
    </p:spTree>
    <p:extLst>
      <p:ext uri="{BB962C8B-B14F-4D97-AF65-F5344CB8AC3E}">
        <p14:creationId xmlns:p14="http://schemas.microsoft.com/office/powerpoint/2010/main" xmlns="" val="42569055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3B639A89-E14F-40D9-907D-A376919AA3D3}" type="datetime1">
              <a:rPr lang="en-US"/>
              <a:pPr lvl="0"/>
              <a:t>10/1/2015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A912315F-BF4D-452A-B068-D8952425B013}" type="slidenum">
              <a:rPr/>
              <a:pPr lvl="0"/>
              <a:t>‹#›</a:t>
            </a:fld>
            <a:endParaRPr lang="en-US"/>
          </a:p>
        </p:txBody>
      </p:sp>
    </p:spTree>
    <p:extLst>
      <p:ext uri="{BB962C8B-B14F-4D97-AF65-F5344CB8AC3E}">
        <p14:creationId xmlns:p14="http://schemas.microsoft.com/office/powerpoint/2010/main" xmlns="" val="33024986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ph type="dt" sz="half" idx="7"/>
          </p:nvPr>
        </p:nvSpPr>
        <p:spPr/>
        <p:txBody>
          <a:bodyPr/>
          <a:lstStyle>
            <a:lvl1pPr>
              <a:defRPr/>
            </a:lvl1pPr>
          </a:lstStyle>
          <a:p>
            <a:pPr lvl="0"/>
            <a:fld id="{F6A1A128-A08C-4FDC-A267-F9ED20BDB4C5}" type="datetime1">
              <a:rPr lang="en-US"/>
              <a:pPr lvl="0"/>
              <a:t>10/1/2015</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D413B30D-573C-4288-A6B7-6D13BC84C7DE}" type="slidenum">
              <a:rPr/>
              <a:pPr lvl="0"/>
              <a:t>‹#›</a:t>
            </a:fld>
            <a:endParaRPr lang="en-US"/>
          </a:p>
        </p:txBody>
      </p:sp>
    </p:spTree>
    <p:extLst>
      <p:ext uri="{BB962C8B-B14F-4D97-AF65-F5344CB8AC3E}">
        <p14:creationId xmlns:p14="http://schemas.microsoft.com/office/powerpoint/2010/main" xmlns="" val="3558629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1800" b="1"/>
            </a:lvl1pPr>
          </a:lstStyle>
          <a:p>
            <a:pPr lvl="0"/>
            <a:r>
              <a:rPr lang="en-US"/>
              <a:t>Click to edit Master text styles</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1800" b="1"/>
            </a:lvl1pPr>
          </a:lstStyle>
          <a:p>
            <a:pPr lvl="0"/>
            <a:r>
              <a:rPr lang="en-US"/>
              <a:t>Click to edit Master text styles</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txBox="1">
            <a:spLocks noGrp="1"/>
          </p:cNvSpPr>
          <p:nvPr>
            <p:ph type="dt" sz="half" idx="7"/>
          </p:nvPr>
        </p:nvSpPr>
        <p:spPr/>
        <p:txBody>
          <a:bodyPr/>
          <a:lstStyle>
            <a:lvl1pPr>
              <a:defRPr/>
            </a:lvl1pPr>
          </a:lstStyle>
          <a:p>
            <a:pPr lvl="0"/>
            <a:fld id="{E4C0BA67-0CE1-419D-8E6D-F96B149D411C}" type="datetime1">
              <a:rPr lang="en-US"/>
              <a:pPr lvl="0"/>
              <a:t>10/1/2015</a:t>
            </a:fld>
            <a:endParaRPr lang="en-US"/>
          </a:p>
        </p:txBody>
      </p:sp>
      <p:sp>
        <p:nvSpPr>
          <p:cNvPr id="8" name="Footer Placeholder 7"/>
          <p:cNvSpPr txBox="1">
            <a:spLocks noGrp="1"/>
          </p:cNvSpPr>
          <p:nvPr>
            <p:ph type="ftr" sz="quarter" idx="9"/>
          </p:nvPr>
        </p:nvSpPr>
        <p:spPr/>
        <p:txBody>
          <a:bodyPr/>
          <a:lstStyle>
            <a:lvl1pPr>
              <a:defRPr/>
            </a:lvl1pPr>
          </a:lstStyle>
          <a:p>
            <a:pPr lvl="0"/>
            <a:endParaRPr lang="en-US"/>
          </a:p>
        </p:txBody>
      </p:sp>
      <p:sp>
        <p:nvSpPr>
          <p:cNvPr id="9" name="Slide Number Placeholder 8"/>
          <p:cNvSpPr txBox="1">
            <a:spLocks noGrp="1"/>
          </p:cNvSpPr>
          <p:nvPr>
            <p:ph type="sldNum" sz="quarter" idx="8"/>
          </p:nvPr>
        </p:nvSpPr>
        <p:spPr/>
        <p:txBody>
          <a:bodyPr/>
          <a:lstStyle>
            <a:lvl1pPr>
              <a:defRPr/>
            </a:lvl1pPr>
          </a:lstStyle>
          <a:p>
            <a:pPr lvl="0"/>
            <a:fld id="{C869FCBB-8D30-4F27-A15E-CA7113D656A4}" type="slidenum">
              <a:rPr/>
              <a:pPr lvl="0"/>
              <a:t>‹#›</a:t>
            </a:fld>
            <a:endParaRPr lang="en-US"/>
          </a:p>
        </p:txBody>
      </p:sp>
    </p:spTree>
    <p:extLst>
      <p:ext uri="{BB962C8B-B14F-4D97-AF65-F5344CB8AC3E}">
        <p14:creationId xmlns:p14="http://schemas.microsoft.com/office/powerpoint/2010/main" xmlns="" val="8235697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pPr lvl="0"/>
            <a:fld id="{3A1A3DEF-474F-416F-8873-D7FA2EBD31F1}" type="datetime1">
              <a:rPr lang="en-US"/>
              <a:pPr lvl="0"/>
              <a:t>10/1/2015</a:t>
            </a:fld>
            <a:endParaRPr lang="en-US"/>
          </a:p>
        </p:txBody>
      </p:sp>
      <p:sp>
        <p:nvSpPr>
          <p:cNvPr id="4" name="Footer Placeholder 3"/>
          <p:cNvSpPr txBox="1">
            <a:spLocks noGrp="1"/>
          </p:cNvSpPr>
          <p:nvPr>
            <p:ph type="ftr" sz="quarter" idx="9"/>
          </p:nvPr>
        </p:nvSpPr>
        <p:spPr/>
        <p:txBody>
          <a:bodyPr/>
          <a:lstStyle>
            <a:lvl1pPr>
              <a:defRPr/>
            </a:lvl1pPr>
          </a:lstStyle>
          <a:p>
            <a:pPr lvl="0"/>
            <a:endParaRPr lang="en-US"/>
          </a:p>
        </p:txBody>
      </p:sp>
      <p:sp>
        <p:nvSpPr>
          <p:cNvPr id="5" name="Slide Number Placeholder 4"/>
          <p:cNvSpPr txBox="1">
            <a:spLocks noGrp="1"/>
          </p:cNvSpPr>
          <p:nvPr>
            <p:ph type="sldNum" sz="quarter" idx="8"/>
          </p:nvPr>
        </p:nvSpPr>
        <p:spPr/>
        <p:txBody>
          <a:bodyPr/>
          <a:lstStyle>
            <a:lvl1pPr>
              <a:defRPr/>
            </a:lvl1pPr>
          </a:lstStyle>
          <a:p>
            <a:pPr lvl="0"/>
            <a:fld id="{9D4593DA-17C5-4712-AD27-AE49197D1D9E}" type="slidenum">
              <a:rPr/>
              <a:pPr lvl="0"/>
              <a:t>‹#›</a:t>
            </a:fld>
            <a:endParaRPr lang="en-US"/>
          </a:p>
        </p:txBody>
      </p:sp>
    </p:spTree>
    <p:extLst>
      <p:ext uri="{BB962C8B-B14F-4D97-AF65-F5344CB8AC3E}">
        <p14:creationId xmlns:p14="http://schemas.microsoft.com/office/powerpoint/2010/main" xmlns="" val="21053771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AC307777-EC42-4F9D-B483-C94BF619703A}" type="datetime1">
              <a:rPr lang="en-US"/>
              <a:pPr lvl="0"/>
              <a:t>10/1/2015</a:t>
            </a:fld>
            <a:endParaRPr lang="en-US"/>
          </a:p>
        </p:txBody>
      </p:sp>
      <p:sp>
        <p:nvSpPr>
          <p:cNvPr id="3" name="Footer Placeholder 2"/>
          <p:cNvSpPr txBox="1">
            <a:spLocks noGrp="1"/>
          </p:cNvSpPr>
          <p:nvPr>
            <p:ph type="ftr" sz="quarter" idx="9"/>
          </p:nvPr>
        </p:nvSpPr>
        <p:spPr/>
        <p:txBody>
          <a:bodyPr/>
          <a:lstStyle>
            <a:lvl1pPr>
              <a:defRPr/>
            </a:lvl1pPr>
          </a:lstStyle>
          <a:p>
            <a:pPr lvl="0"/>
            <a:endParaRPr lang="en-US"/>
          </a:p>
        </p:txBody>
      </p:sp>
      <p:sp>
        <p:nvSpPr>
          <p:cNvPr id="4" name="Slide Number Placeholder 3"/>
          <p:cNvSpPr txBox="1">
            <a:spLocks noGrp="1"/>
          </p:cNvSpPr>
          <p:nvPr>
            <p:ph type="sldNum" sz="quarter" idx="8"/>
          </p:nvPr>
        </p:nvSpPr>
        <p:spPr/>
        <p:txBody>
          <a:bodyPr/>
          <a:lstStyle>
            <a:lvl1pPr>
              <a:defRPr/>
            </a:lvl1pPr>
          </a:lstStyle>
          <a:p>
            <a:pPr lvl="0"/>
            <a:fld id="{7FEA0A23-E357-42B0-A31B-5F24DF1C3686}" type="slidenum">
              <a:rPr/>
              <a:pPr lvl="0"/>
              <a:t>‹#›</a:t>
            </a:fld>
            <a:endParaRPr lang="en-US"/>
          </a:p>
        </p:txBody>
      </p:sp>
    </p:spTree>
    <p:extLst>
      <p:ext uri="{BB962C8B-B14F-4D97-AF65-F5344CB8AC3E}">
        <p14:creationId xmlns:p14="http://schemas.microsoft.com/office/powerpoint/2010/main" xmlns="" val="16272172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p>
        </p:txBody>
      </p:sp>
      <p:sp>
        <p:nvSpPr>
          <p:cNvPr id="3" name="Content Placeholder 2"/>
          <p:cNvSpPr txBox="1">
            <a:spLocks noGrp="1"/>
          </p:cNvSpPr>
          <p:nvPr>
            <p:ph idx="1"/>
          </p:nvPr>
        </p:nvSpPr>
        <p:spPr>
          <a:xfrm>
            <a:off x="3887388" y="987423"/>
            <a:ext cx="4629149" cy="4873623"/>
          </a:xfrm>
        </p:spPr>
        <p:txBody>
          <a:bodyPr/>
          <a:lstStyle>
            <a:lvl1pPr>
              <a:defRPr sz="2400"/>
            </a:lvl1pPr>
            <a:lvl2pPr>
              <a:defRPr sz="2100"/>
            </a:lvl2pPr>
            <a:lvl3pPr>
              <a:defRPr sz="18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2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9D54B19D-ADCA-4A5E-966A-5AFF7F240212}" type="datetime1">
              <a:rPr lang="en-US"/>
              <a:pPr lvl="0"/>
              <a:t>10/1/2015</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97AF87D8-20F1-4074-918E-90AF9FA2A4A7}" type="slidenum">
              <a:rPr/>
              <a:pPr lvl="0"/>
              <a:t>‹#›</a:t>
            </a:fld>
            <a:endParaRPr lang="en-US"/>
          </a:p>
        </p:txBody>
      </p:sp>
    </p:spTree>
    <p:extLst>
      <p:ext uri="{BB962C8B-B14F-4D97-AF65-F5344CB8AC3E}">
        <p14:creationId xmlns:p14="http://schemas.microsoft.com/office/powerpoint/2010/main" xmlns="" val="9965109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2400"/>
            </a:lvl1pPr>
          </a:lstStyle>
          <a:p>
            <a:pPr lvl="0"/>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2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2F22C1B7-8791-4003-A872-FECDD16ADE59}" type="datetime1">
              <a:rPr lang="en-US"/>
              <a:pPr lvl="0"/>
              <a:t>10/1/2015</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5B74885F-6321-40E8-9F93-1CC67C15F282}" type="slidenum">
              <a:rPr/>
              <a:pPr lvl="0"/>
              <a:t>‹#›</a:t>
            </a:fld>
            <a:endParaRPr lang="en-US"/>
          </a:p>
        </p:txBody>
      </p:sp>
    </p:spTree>
    <p:extLst>
      <p:ext uri="{BB962C8B-B14F-4D97-AF65-F5344CB8AC3E}">
        <p14:creationId xmlns:p14="http://schemas.microsoft.com/office/powerpoint/2010/main" xmlns="" val="38640986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28ECA24C-05E6-4AFB-803C-2D9A7242F2E2}" type="datetime1">
              <a:rPr lang="en-US"/>
              <a:pPr lvl="0"/>
              <a:t>10/1/2015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71719C2A-27B4-4CCF-9360-D3AE73F8E570}" type="slidenum">
              <a:rPr/>
              <a:pPr lvl="0"/>
              <a:t>‹#›</a:t>
            </a:fld>
            <a:endParaRPr lang="en-US"/>
          </a:p>
        </p:txBody>
      </p:sp>
    </p:spTree>
    <p:extLst>
      <p:ext uri="{BB962C8B-B14F-4D97-AF65-F5344CB8AC3E}">
        <p14:creationId xmlns:p14="http://schemas.microsoft.com/office/powerpoint/2010/main" xmlns="" val="25006265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lvl="0"/>
            <a:fld id="{FD78226D-056F-44D9-83E4-3A37AFD993B9}" type="datetime1">
              <a:rPr lang="en-US"/>
              <a:pPr lvl="0"/>
              <a:t>10/1/2015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B769EDA9-CFF5-4108-9C92-1BC9A38D6EF4}" type="slidenum">
              <a:rPr/>
              <a:pPr lvl="0"/>
              <a:t>‹#›</a:t>
            </a:fld>
            <a:endParaRPr lang="en-US"/>
          </a:p>
        </p:txBody>
      </p:sp>
    </p:spTree>
    <p:extLst>
      <p:ext uri="{BB962C8B-B14F-4D97-AF65-F5344CB8AC3E}">
        <p14:creationId xmlns:p14="http://schemas.microsoft.com/office/powerpoint/2010/main" xmlns="" val="3614798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609593" y="2700872"/>
            <a:ext cx="6347719" cy="1826578"/>
          </a:xfrm>
        </p:spPr>
        <p:txBody>
          <a:bodyPr anchor="b"/>
          <a:lstStyle>
            <a:lvl1pPr>
              <a:defRPr sz="4000"/>
            </a:lvl1pPr>
          </a:lstStyle>
          <a:p>
            <a:pPr lvl="0"/>
            <a:r>
              <a:rPr lang="en-US"/>
              <a:t>Click to edit Master title style</a:t>
            </a:r>
          </a:p>
        </p:txBody>
      </p:sp>
      <p:sp>
        <p:nvSpPr>
          <p:cNvPr id="3" name="Text Placeholder 2"/>
          <p:cNvSpPr txBox="1">
            <a:spLocks noGrp="1"/>
          </p:cNvSpPr>
          <p:nvPr>
            <p:ph type="body" idx="1"/>
          </p:nvPr>
        </p:nvSpPr>
        <p:spPr>
          <a:xfrm>
            <a:off x="609593" y="4527450"/>
            <a:ext cx="6347719" cy="860395"/>
          </a:xfrm>
        </p:spPr>
        <p:txBody>
          <a:bodyPr/>
          <a:lstStyle>
            <a:lvl1pPr marL="0" indent="0">
              <a:buNone/>
              <a:defRPr sz="2000">
                <a:solidFill>
                  <a:srgbClr val="7F7F7F"/>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7B586AEB-7C92-4799-9D30-B35CD747A0AD}" type="datetime1">
              <a:rPr lang="en-US"/>
              <a:pPr lvl="0"/>
              <a:t>10/1/2015</a:t>
            </a:fld>
            <a:endParaRPr lang="en-US"/>
          </a:p>
        </p:txBody>
      </p:sp>
      <p:sp>
        <p:nvSpPr>
          <p:cNvPr id="5" name="Footer Placeholder 4"/>
          <p:cNvSpPr txBox="1">
            <a:spLocks noGrp="1"/>
          </p:cNvSpPr>
          <p:nvPr>
            <p:ph type="ftr" sz="quarter" idx="9"/>
          </p:nvPr>
        </p:nvSpPr>
        <p:spPr/>
        <p:txBody>
          <a:bodyPr/>
          <a:lstStyle>
            <a:lvl1pPr>
              <a:defRPr/>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C5C955C8-3E33-46CC-9C32-B16F2446EA21}" type="slidenum">
              <a:rPr/>
              <a:pPr lvl="0"/>
              <a:t>‹#›</a:t>
            </a:fld>
            <a:endParaRPr lang="en-US"/>
          </a:p>
        </p:txBody>
      </p:sp>
    </p:spTree>
    <p:extLst>
      <p:ext uri="{BB962C8B-B14F-4D97-AF65-F5344CB8AC3E}">
        <p14:creationId xmlns:p14="http://schemas.microsoft.com/office/powerpoint/2010/main" xmlns="" val="17722848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09603" y="2160590"/>
            <a:ext cx="3088111" cy="388076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3869201" y="2160590"/>
            <a:ext cx="3088111" cy="388076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ph type="dt" sz="half" idx="7"/>
          </p:nvPr>
        </p:nvSpPr>
        <p:spPr/>
        <p:txBody>
          <a:bodyPr/>
          <a:lstStyle>
            <a:lvl1pPr>
              <a:defRPr/>
            </a:lvl1pPr>
          </a:lstStyle>
          <a:p>
            <a:pPr lvl="0"/>
            <a:fld id="{20E9B7B2-EEF5-4038-A0DE-A8AEE5941755}" type="datetime1">
              <a:rPr lang="en-US"/>
              <a:pPr lvl="0"/>
              <a:t>10/1/2015</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1C1BA4B7-68F6-4550-B98D-43AA371AD047}" type="slidenum">
              <a:rPr/>
              <a:pPr lvl="0"/>
              <a:t>‹#›</a:t>
            </a:fld>
            <a:endParaRPr lang="en-US"/>
          </a:p>
        </p:txBody>
      </p:sp>
    </p:spTree>
    <p:extLst>
      <p:ext uri="{BB962C8B-B14F-4D97-AF65-F5344CB8AC3E}">
        <p14:creationId xmlns:p14="http://schemas.microsoft.com/office/powerpoint/2010/main" xmlns="" val="37263465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609603" y="2160983"/>
            <a:ext cx="3090672" cy="576264"/>
          </a:xfrm>
        </p:spPr>
        <p:txBody>
          <a:bodyPr anchor="b">
            <a:noAutofit/>
          </a:bodyPr>
          <a:lstStyle>
            <a:lvl1pPr marL="0" indent="0">
              <a:buNone/>
              <a:defRPr sz="2400"/>
            </a:lvl1pPr>
          </a:lstStyle>
          <a:p>
            <a:pPr lvl="0"/>
            <a:r>
              <a:rPr lang="en-US"/>
              <a:t>Click to edit Master text styles</a:t>
            </a:r>
          </a:p>
        </p:txBody>
      </p:sp>
      <p:sp>
        <p:nvSpPr>
          <p:cNvPr id="4" name="Content Placeholder 3"/>
          <p:cNvSpPr txBox="1">
            <a:spLocks noGrp="1"/>
          </p:cNvSpPr>
          <p:nvPr>
            <p:ph idx="2"/>
          </p:nvPr>
        </p:nvSpPr>
        <p:spPr>
          <a:xfrm>
            <a:off x="609603" y="2737247"/>
            <a:ext cx="3090672" cy="330412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3866640" y="2160983"/>
            <a:ext cx="3090672" cy="576264"/>
          </a:xfrm>
        </p:spPr>
        <p:txBody>
          <a:bodyPr anchor="b">
            <a:noAutofit/>
          </a:bodyPr>
          <a:lstStyle>
            <a:lvl1pPr marL="0" indent="0">
              <a:buNone/>
              <a:defRPr sz="2400"/>
            </a:lvl1pPr>
          </a:lstStyle>
          <a:p>
            <a:pPr lvl="0"/>
            <a:r>
              <a:rPr lang="en-US"/>
              <a:t>Click to edit Master text styles</a:t>
            </a:r>
          </a:p>
        </p:txBody>
      </p:sp>
      <p:sp>
        <p:nvSpPr>
          <p:cNvPr id="6" name="Content Placeholder 5"/>
          <p:cNvSpPr txBox="1">
            <a:spLocks noGrp="1"/>
          </p:cNvSpPr>
          <p:nvPr>
            <p:ph idx="4"/>
          </p:nvPr>
        </p:nvSpPr>
        <p:spPr>
          <a:xfrm>
            <a:off x="3866640" y="2737247"/>
            <a:ext cx="3090672" cy="330412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txBox="1">
            <a:spLocks noGrp="1"/>
          </p:cNvSpPr>
          <p:nvPr>
            <p:ph type="dt" sz="half" idx="7"/>
          </p:nvPr>
        </p:nvSpPr>
        <p:spPr/>
        <p:txBody>
          <a:bodyPr/>
          <a:lstStyle>
            <a:lvl1pPr>
              <a:defRPr/>
            </a:lvl1pPr>
          </a:lstStyle>
          <a:p>
            <a:pPr lvl="0"/>
            <a:fld id="{9DEADDCC-E82C-46DA-B7D1-9D1EB8E86290}" type="datetime1">
              <a:rPr lang="en-US"/>
              <a:pPr lvl="0"/>
              <a:t>10/1/2015</a:t>
            </a:fld>
            <a:endParaRPr lang="en-US"/>
          </a:p>
        </p:txBody>
      </p:sp>
      <p:sp>
        <p:nvSpPr>
          <p:cNvPr id="8" name="Footer Placeholder 7"/>
          <p:cNvSpPr txBox="1">
            <a:spLocks noGrp="1"/>
          </p:cNvSpPr>
          <p:nvPr>
            <p:ph type="ftr" sz="quarter" idx="9"/>
          </p:nvPr>
        </p:nvSpPr>
        <p:spPr/>
        <p:txBody>
          <a:bodyPr/>
          <a:lstStyle>
            <a:lvl1pPr>
              <a:defRPr/>
            </a:lvl1pPr>
          </a:lstStyle>
          <a:p>
            <a:pPr lvl="0"/>
            <a:endParaRPr lang="en-US"/>
          </a:p>
        </p:txBody>
      </p:sp>
      <p:sp>
        <p:nvSpPr>
          <p:cNvPr id="9" name="Slide Number Placeholder 8"/>
          <p:cNvSpPr txBox="1">
            <a:spLocks noGrp="1"/>
          </p:cNvSpPr>
          <p:nvPr>
            <p:ph type="sldNum" sz="quarter" idx="8"/>
          </p:nvPr>
        </p:nvSpPr>
        <p:spPr/>
        <p:txBody>
          <a:bodyPr/>
          <a:lstStyle>
            <a:lvl1pPr>
              <a:defRPr/>
            </a:lvl1pPr>
          </a:lstStyle>
          <a:p>
            <a:pPr lvl="0"/>
            <a:fld id="{04D3B8FC-3B3A-41DD-AAC4-2B704681890C}" type="slidenum">
              <a:rPr/>
              <a:pPr lvl="0"/>
              <a:t>‹#›</a:t>
            </a:fld>
            <a:endParaRPr lang="en-US"/>
          </a:p>
        </p:txBody>
      </p:sp>
    </p:spTree>
    <p:extLst>
      <p:ext uri="{BB962C8B-B14F-4D97-AF65-F5344CB8AC3E}">
        <p14:creationId xmlns:p14="http://schemas.microsoft.com/office/powerpoint/2010/main" xmlns="" val="27033275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a:defRPr/>
            </a:lvl1pPr>
          </a:lstStyle>
          <a:p>
            <a:pPr lvl="0"/>
            <a:fld id="{DC62FF4B-806E-4F5A-867D-F38C984F35BE}" type="datetime1">
              <a:rPr lang="en-US"/>
              <a:pPr lvl="0"/>
              <a:t>10/1/2015</a:t>
            </a:fld>
            <a:endParaRPr lang="en-US"/>
          </a:p>
        </p:txBody>
      </p:sp>
      <p:sp>
        <p:nvSpPr>
          <p:cNvPr id="4" name="Footer Placeholder 3"/>
          <p:cNvSpPr txBox="1">
            <a:spLocks noGrp="1"/>
          </p:cNvSpPr>
          <p:nvPr>
            <p:ph type="ftr" sz="quarter" idx="9"/>
          </p:nvPr>
        </p:nvSpPr>
        <p:spPr/>
        <p:txBody>
          <a:bodyPr/>
          <a:lstStyle>
            <a:lvl1pPr>
              <a:defRPr/>
            </a:lvl1pPr>
          </a:lstStyle>
          <a:p>
            <a:pPr lvl="0"/>
            <a:endParaRPr lang="en-US"/>
          </a:p>
        </p:txBody>
      </p:sp>
      <p:sp>
        <p:nvSpPr>
          <p:cNvPr id="5" name="Slide Number Placeholder 4"/>
          <p:cNvSpPr txBox="1">
            <a:spLocks noGrp="1"/>
          </p:cNvSpPr>
          <p:nvPr>
            <p:ph type="sldNum" sz="quarter" idx="8"/>
          </p:nvPr>
        </p:nvSpPr>
        <p:spPr/>
        <p:txBody>
          <a:bodyPr/>
          <a:lstStyle>
            <a:lvl1pPr>
              <a:defRPr/>
            </a:lvl1pPr>
          </a:lstStyle>
          <a:p>
            <a:pPr lvl="0"/>
            <a:fld id="{CAA71E4A-3452-485C-BD8F-891A39C424A7}" type="slidenum">
              <a:rPr/>
              <a:pPr lvl="0"/>
              <a:t>‹#›</a:t>
            </a:fld>
            <a:endParaRPr lang="en-US"/>
          </a:p>
        </p:txBody>
      </p:sp>
    </p:spTree>
    <p:extLst>
      <p:ext uri="{BB962C8B-B14F-4D97-AF65-F5344CB8AC3E}">
        <p14:creationId xmlns:p14="http://schemas.microsoft.com/office/powerpoint/2010/main" xmlns="" val="34517203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C43418C8-6169-4333-88A3-2EAF59A7455E}" type="datetime1">
              <a:rPr lang="en-US"/>
              <a:pPr lvl="0"/>
              <a:t>10/1/2015</a:t>
            </a:fld>
            <a:endParaRPr lang="en-US"/>
          </a:p>
        </p:txBody>
      </p:sp>
      <p:sp>
        <p:nvSpPr>
          <p:cNvPr id="3" name="Footer Placeholder 2"/>
          <p:cNvSpPr txBox="1">
            <a:spLocks noGrp="1"/>
          </p:cNvSpPr>
          <p:nvPr>
            <p:ph type="ftr" sz="quarter" idx="9"/>
          </p:nvPr>
        </p:nvSpPr>
        <p:spPr/>
        <p:txBody>
          <a:bodyPr/>
          <a:lstStyle>
            <a:lvl1pPr>
              <a:defRPr/>
            </a:lvl1pPr>
          </a:lstStyle>
          <a:p>
            <a:pPr lvl="0"/>
            <a:endParaRPr lang="en-US"/>
          </a:p>
        </p:txBody>
      </p:sp>
      <p:sp>
        <p:nvSpPr>
          <p:cNvPr id="4" name="Slide Number Placeholder 3"/>
          <p:cNvSpPr txBox="1">
            <a:spLocks noGrp="1"/>
          </p:cNvSpPr>
          <p:nvPr>
            <p:ph type="sldNum" sz="quarter" idx="8"/>
          </p:nvPr>
        </p:nvSpPr>
        <p:spPr/>
        <p:txBody>
          <a:bodyPr/>
          <a:lstStyle>
            <a:lvl1pPr>
              <a:defRPr/>
            </a:lvl1pPr>
          </a:lstStyle>
          <a:p>
            <a:pPr lvl="0"/>
            <a:fld id="{57F5E8A8-3E0C-402F-A954-E2A03BF8B9CE}" type="slidenum">
              <a:rPr/>
              <a:pPr lvl="0"/>
              <a:t>‹#›</a:t>
            </a:fld>
            <a:endParaRPr lang="en-US"/>
          </a:p>
        </p:txBody>
      </p:sp>
    </p:spTree>
    <p:extLst>
      <p:ext uri="{BB962C8B-B14F-4D97-AF65-F5344CB8AC3E}">
        <p14:creationId xmlns:p14="http://schemas.microsoft.com/office/powerpoint/2010/main" xmlns="" val="26603566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09603" y="1498601"/>
            <a:ext cx="2790181" cy="1278468"/>
          </a:xfrm>
        </p:spPr>
        <p:txBody>
          <a:bodyPr anchor="b"/>
          <a:lstStyle>
            <a:lvl1pPr>
              <a:defRPr sz="2000"/>
            </a:lvl1pPr>
          </a:lstStyle>
          <a:p>
            <a:pPr lvl="0"/>
            <a:r>
              <a:rPr lang="en-US"/>
              <a:t>Click to edit Master title style</a:t>
            </a:r>
          </a:p>
        </p:txBody>
      </p:sp>
      <p:sp>
        <p:nvSpPr>
          <p:cNvPr id="3" name="Content Placeholder 2"/>
          <p:cNvSpPr txBox="1">
            <a:spLocks noGrp="1"/>
          </p:cNvSpPr>
          <p:nvPr>
            <p:ph idx="1"/>
          </p:nvPr>
        </p:nvSpPr>
        <p:spPr>
          <a:xfrm>
            <a:off x="3571271" y="514926"/>
            <a:ext cx="3386041" cy="552643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609603" y="2777069"/>
            <a:ext cx="2790181" cy="2584451"/>
          </a:xfrm>
        </p:spPr>
        <p:txBody>
          <a:bodyPr/>
          <a:lstStyle>
            <a:lvl1pPr marL="0" indent="0">
              <a:buNone/>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36FA4931-4CB5-41F1-97BC-A4D2F05E46B4}" type="datetime1">
              <a:rPr lang="en-US"/>
              <a:pPr lvl="0"/>
              <a:t>10/1/2015</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50FA28AB-D80D-40F9-B33D-C563D1E8F5B9}" type="slidenum">
              <a:rPr/>
              <a:pPr lvl="0"/>
              <a:t>‹#›</a:t>
            </a:fld>
            <a:endParaRPr lang="en-US"/>
          </a:p>
        </p:txBody>
      </p:sp>
    </p:spTree>
    <p:extLst>
      <p:ext uri="{BB962C8B-B14F-4D97-AF65-F5344CB8AC3E}">
        <p14:creationId xmlns:p14="http://schemas.microsoft.com/office/powerpoint/2010/main" xmlns="" val="14522926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609603" y="4800600"/>
            <a:ext cx="6347709" cy="566735"/>
          </a:xfrm>
        </p:spPr>
        <p:txBody>
          <a:bodyPr anchor="b"/>
          <a:lstStyle>
            <a:lvl1pPr>
              <a:defRPr sz="2400"/>
            </a:lvl1pPr>
          </a:lstStyle>
          <a:p>
            <a:pPr lvl="0"/>
            <a:r>
              <a:rPr lang="en-US"/>
              <a:t>Click to edit Master title style</a:t>
            </a:r>
          </a:p>
        </p:txBody>
      </p:sp>
      <p:sp>
        <p:nvSpPr>
          <p:cNvPr id="3" name="Picture Placeholder 2"/>
          <p:cNvSpPr txBox="1">
            <a:spLocks noGrp="1"/>
          </p:cNvSpPr>
          <p:nvPr>
            <p:ph type="pic" idx="1"/>
          </p:nvPr>
        </p:nvSpPr>
        <p:spPr>
          <a:xfrm>
            <a:off x="609603" y="609603"/>
            <a:ext cx="6347709" cy="3845719"/>
          </a:xfrm>
        </p:spPr>
        <p:txBody>
          <a:bodyPr anchorCtr="1"/>
          <a:lstStyle>
            <a:lvl1pPr marL="0" indent="0" algn="ctr">
              <a:buNone/>
              <a:defRPr sz="1600"/>
            </a:lvl1pPr>
          </a:lstStyle>
          <a:p>
            <a:pPr lvl="0"/>
            <a:r>
              <a:rPr lang="en-US"/>
              <a:t>Click icon to add picture</a:t>
            </a:r>
          </a:p>
        </p:txBody>
      </p:sp>
      <p:sp>
        <p:nvSpPr>
          <p:cNvPr id="4" name="Text Placeholder 3"/>
          <p:cNvSpPr txBox="1">
            <a:spLocks noGrp="1"/>
          </p:cNvSpPr>
          <p:nvPr>
            <p:ph type="body" idx="2"/>
          </p:nvPr>
        </p:nvSpPr>
        <p:spPr>
          <a:xfrm>
            <a:off x="609603" y="5367335"/>
            <a:ext cx="6347709" cy="674022"/>
          </a:xfrm>
        </p:spPr>
        <p:txBody>
          <a:bodyPr/>
          <a:lstStyle>
            <a:lvl1pPr marL="0" indent="0">
              <a:buNone/>
              <a:defRPr sz="12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52C1536F-2A26-494C-AA8F-5953A1C7451C}" type="datetime1">
              <a:rPr lang="en-US"/>
              <a:pPr lvl="0"/>
              <a:t>10/1/2015</a:t>
            </a:fld>
            <a:endParaRPr lang="en-US"/>
          </a:p>
        </p:txBody>
      </p:sp>
      <p:sp>
        <p:nvSpPr>
          <p:cNvPr id="6" name="Footer Placeholder 5"/>
          <p:cNvSpPr txBox="1">
            <a:spLocks noGrp="1"/>
          </p:cNvSpPr>
          <p:nvPr>
            <p:ph type="ftr" sz="quarter" idx="9"/>
          </p:nvPr>
        </p:nvSpPr>
        <p:spPr/>
        <p:txBody>
          <a:bodyPr/>
          <a:lstStyle>
            <a:lvl1pPr>
              <a:defRPr/>
            </a:lvl1pPr>
          </a:lstStyle>
          <a:p>
            <a:pPr lvl="0"/>
            <a:endParaRPr lang="en-US"/>
          </a:p>
        </p:txBody>
      </p:sp>
      <p:sp>
        <p:nvSpPr>
          <p:cNvPr id="7" name="Slide Number Placeholder 6"/>
          <p:cNvSpPr txBox="1">
            <a:spLocks noGrp="1"/>
          </p:cNvSpPr>
          <p:nvPr>
            <p:ph type="sldNum" sz="quarter" idx="8"/>
          </p:nvPr>
        </p:nvSpPr>
        <p:spPr/>
        <p:txBody>
          <a:bodyPr/>
          <a:lstStyle>
            <a:lvl1pPr>
              <a:defRPr/>
            </a:lvl1pPr>
          </a:lstStyle>
          <a:p>
            <a:pPr lvl="0"/>
            <a:fld id="{EB5F405D-4E65-4B27-BFBF-2D420EC7792F}" type="slidenum">
              <a:rPr/>
              <a:pPr lvl="0"/>
              <a:t>‹#›</a:t>
            </a:fld>
            <a:endParaRPr lang="en-US"/>
          </a:p>
        </p:txBody>
      </p:sp>
    </p:spTree>
    <p:extLst>
      <p:ext uri="{BB962C8B-B14F-4D97-AF65-F5344CB8AC3E}">
        <p14:creationId xmlns:p14="http://schemas.microsoft.com/office/powerpoint/2010/main" xmlns="" val="21690010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6"/>
          <p:cNvGrpSpPr/>
          <p:nvPr/>
        </p:nvGrpSpPr>
        <p:grpSpPr>
          <a:xfrm>
            <a:off x="-8467" y="-8467"/>
            <a:ext cx="9169803" cy="6874934"/>
            <a:chOff x="-8467" y="-8467"/>
            <a:chExt cx="9169803" cy="6874934"/>
          </a:xfrm>
        </p:grpSpPr>
        <p:sp>
          <p:nvSpPr>
            <p:cNvPr id="3" name="Freeform 6"/>
            <p:cNvSpPr/>
            <p:nvPr/>
          </p:nvSpPr>
          <p:spPr>
            <a:xfrm>
              <a:off x="-8467" y="4013201"/>
              <a:ext cx="457200" cy="2853266"/>
            </a:xfrm>
            <a:custGeom>
              <a:avLst/>
              <a:gdLst>
                <a:gd name="f0" fmla="val w"/>
                <a:gd name="f1" fmla="val h"/>
                <a:gd name="f2" fmla="val 0"/>
                <a:gd name="f3" fmla="val 457200"/>
                <a:gd name="f4" fmla="val 2853267"/>
                <a:gd name="f5" fmla="val 2844800"/>
                <a:gd name="f6" fmla="val 2822"/>
                <a:gd name="f7" fmla="val 1905000"/>
                <a:gd name="f8" fmla="val 5645"/>
                <a:gd name="f9" fmla="val 965200"/>
                <a:gd name="f10" fmla="*/ f0 1 457200"/>
                <a:gd name="f11" fmla="*/ f1 1 2853267"/>
                <a:gd name="f12" fmla="val f2"/>
                <a:gd name="f13" fmla="val f3"/>
                <a:gd name="f14" fmla="val f4"/>
                <a:gd name="f15" fmla="+- f14 0 f12"/>
                <a:gd name="f16" fmla="+- f13 0 f12"/>
                <a:gd name="f17" fmla="*/ f16 1 457200"/>
                <a:gd name="f18" fmla="*/ f15 1 285326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457200" h="2853267">
                  <a:moveTo>
                    <a:pt x="f2" y="f2"/>
                  </a:moveTo>
                  <a:lnTo>
                    <a:pt x="f3" y="f4"/>
                  </a:lnTo>
                  <a:lnTo>
                    <a:pt x="f2" y="f5"/>
                  </a:lnTo>
                  <a:cubicBezTo>
                    <a:pt x="f6" y="f7"/>
                    <a:pt x="f8" y="f9"/>
                    <a:pt x="f2" y="f2"/>
                  </a:cubicBezTo>
                  <a:close/>
                </a:path>
              </a:pathLst>
            </a:custGeom>
            <a:solidFill>
              <a:srgbClr val="90C226">
                <a:alpha val="85000"/>
              </a:srgbClr>
            </a:solidFill>
            <a:ln cap="rnd">
              <a:noFill/>
              <a:prstDash val="solid"/>
            </a:ln>
          </p:spPr>
          <p:txBody>
            <a:bodyPr lIns="0" tIns="0" rIns="0" bIns="0"/>
            <a:lstStyle/>
            <a:p>
              <a:endParaRPr lang="en-US"/>
            </a:p>
          </p:txBody>
        </p:sp>
        <p:cxnSp>
          <p:nvCxnSpPr>
            <p:cNvPr id="4" name="Straight Connector 7"/>
            <p:cNvCxnSpPr/>
            <p:nvPr/>
          </p:nvCxnSpPr>
          <p:spPr>
            <a:xfrm flipV="1">
              <a:off x="5130826" y="4175607"/>
              <a:ext cx="4022482" cy="2682393"/>
            </a:xfrm>
            <a:prstGeom prst="straightConnector1">
              <a:avLst/>
            </a:prstGeom>
            <a:noFill/>
            <a:ln w="9528" cap="rnd">
              <a:solidFill>
                <a:srgbClr val="D9D9D9"/>
              </a:solidFill>
              <a:prstDash val="solid"/>
            </a:ln>
          </p:spPr>
        </p:cxnSp>
        <p:cxnSp>
          <p:nvCxnSpPr>
            <p:cNvPr id="5" name="Straight Connector 8"/>
            <p:cNvCxnSpPr/>
            <p:nvPr/>
          </p:nvCxnSpPr>
          <p:spPr>
            <a:xfrm>
              <a:off x="7042708" y="0"/>
              <a:ext cx="1219197" cy="6858000"/>
            </a:xfrm>
            <a:prstGeom prst="straightConnector1">
              <a:avLst/>
            </a:prstGeom>
            <a:noFill/>
            <a:ln w="9528" cap="rnd">
              <a:solidFill>
                <a:srgbClr val="BFBFBF"/>
              </a:solidFill>
              <a:prstDash val="solid"/>
            </a:ln>
          </p:spPr>
        </p:cxnSp>
        <p:sp>
          <p:nvSpPr>
            <p:cNvPr id="6" name="Freeform 9"/>
            <p:cNvSpPr/>
            <p:nvPr/>
          </p:nvSpPr>
          <p:spPr>
            <a:xfrm>
              <a:off x="6891896" y="0"/>
              <a:ext cx="2269440" cy="6866467"/>
            </a:xfrm>
            <a:custGeom>
              <a:avLst/>
              <a:gdLst>
                <a:gd name="f0" fmla="val w"/>
                <a:gd name="f1" fmla="val h"/>
                <a:gd name="f2" fmla="val 0"/>
                <a:gd name="f3" fmla="val 2269442"/>
                <a:gd name="f4" fmla="val 6866466"/>
                <a:gd name="f5" fmla="val 2023534"/>
                <a:gd name="f6" fmla="val 6858000"/>
                <a:gd name="f7" fmla="val 2269067"/>
                <a:gd name="f8" fmla="val 2271889"/>
                <a:gd name="f9" fmla="val 4580466"/>
                <a:gd name="f10" fmla="val 2257778"/>
                <a:gd name="f11" fmla="val 2294466"/>
                <a:gd name="f12" fmla="val 2260600"/>
                <a:gd name="f13" fmla="val 8466"/>
                <a:gd name="f14" fmla="*/ f0 1 2269442"/>
                <a:gd name="f15" fmla="*/ f1 1 6866466"/>
                <a:gd name="f16" fmla="val f2"/>
                <a:gd name="f17" fmla="val f3"/>
                <a:gd name="f18" fmla="val f4"/>
                <a:gd name="f19" fmla="+- f18 0 f16"/>
                <a:gd name="f20" fmla="+- f17 0 f16"/>
                <a:gd name="f21" fmla="*/ f20 1 2269442"/>
                <a:gd name="f22" fmla="*/ f19 1 686646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269442" h="6866466">
                  <a:moveTo>
                    <a:pt x="f5" y="f2"/>
                  </a:moveTo>
                  <a:lnTo>
                    <a:pt x="f2" y="f6"/>
                  </a:lnTo>
                  <a:lnTo>
                    <a:pt x="f7" y="f4"/>
                  </a:lnTo>
                  <a:cubicBezTo>
                    <a:pt x="f8" y="f9"/>
                    <a:pt x="f10" y="f11"/>
                    <a:pt x="f12" y="f13"/>
                  </a:cubicBezTo>
                  <a:lnTo>
                    <a:pt x="f5" y="f2"/>
                  </a:lnTo>
                  <a:close/>
                </a:path>
              </a:pathLst>
            </a:custGeom>
            <a:solidFill>
              <a:srgbClr val="90C226">
                <a:alpha val="30000"/>
              </a:srgbClr>
            </a:solidFill>
            <a:ln cap="rnd">
              <a:noFill/>
              <a:prstDash val="solid"/>
            </a:ln>
          </p:spPr>
          <p:txBody>
            <a:bodyPr lIns="0" tIns="0" rIns="0" bIns="0"/>
            <a:lstStyle/>
            <a:p>
              <a:endParaRPr lang="en-US"/>
            </a:p>
          </p:txBody>
        </p:sp>
        <p:sp>
          <p:nvSpPr>
            <p:cNvPr id="7" name="Freeform 10"/>
            <p:cNvSpPr/>
            <p:nvPr/>
          </p:nvSpPr>
          <p:spPr>
            <a:xfrm>
              <a:off x="7205161" y="-8467"/>
              <a:ext cx="1948147" cy="6866467"/>
            </a:xfrm>
            <a:custGeom>
              <a:avLst/>
              <a:gdLst>
                <a:gd name="f0" fmla="val w"/>
                <a:gd name="f1" fmla="val h"/>
                <a:gd name="f2" fmla="val 0"/>
                <a:gd name="f3" fmla="val 1948147"/>
                <a:gd name="f4" fmla="val 6866467"/>
                <a:gd name="f5" fmla="val 1202267"/>
                <a:gd name="f6" fmla="val 1947333"/>
                <a:gd name="f7" fmla="val 1944511"/>
                <a:gd name="f8" fmla="val 4577645"/>
                <a:gd name="f9" fmla="val 1950155"/>
                <a:gd name="f10" fmla="val 2288822"/>
                <a:gd name="f11" fmla="*/ f0 1 1948147"/>
                <a:gd name="f12" fmla="*/ f1 1 6866467"/>
                <a:gd name="f13" fmla="val f2"/>
                <a:gd name="f14" fmla="val f3"/>
                <a:gd name="f15" fmla="val f4"/>
                <a:gd name="f16" fmla="+- f15 0 f13"/>
                <a:gd name="f17" fmla="+- f14 0 f13"/>
                <a:gd name="f18" fmla="*/ f17 1 1948147"/>
                <a:gd name="f19" fmla="*/ f16 1 686646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948147" h="6866467">
                  <a:moveTo>
                    <a:pt x="f2" y="f2"/>
                  </a:moveTo>
                  <a:lnTo>
                    <a:pt x="f5" y="f4"/>
                  </a:lnTo>
                  <a:lnTo>
                    <a:pt x="f6" y="f4"/>
                  </a:lnTo>
                  <a:cubicBezTo>
                    <a:pt x="f7" y="f8"/>
                    <a:pt x="f9" y="f10"/>
                    <a:pt x="f6" y="f2"/>
                  </a:cubicBezTo>
                  <a:lnTo>
                    <a:pt x="f2" y="f2"/>
                  </a:lnTo>
                  <a:close/>
                </a:path>
              </a:pathLst>
            </a:custGeom>
            <a:solidFill>
              <a:srgbClr val="90C226">
                <a:alpha val="20000"/>
              </a:srgbClr>
            </a:solidFill>
            <a:ln cap="rnd">
              <a:noFill/>
              <a:prstDash val="solid"/>
            </a:ln>
          </p:spPr>
          <p:txBody>
            <a:bodyPr lIns="0" tIns="0" rIns="0" bIns="0"/>
            <a:lstStyle/>
            <a:p>
              <a:endParaRPr lang="en-US"/>
            </a:p>
          </p:txBody>
        </p:sp>
        <p:sp>
          <p:nvSpPr>
            <p:cNvPr id="8" name="Freeform 11"/>
            <p:cNvSpPr/>
            <p:nvPr/>
          </p:nvSpPr>
          <p:spPr>
            <a:xfrm>
              <a:off x="6637894" y="3920069"/>
              <a:ext cx="2513566" cy="2937930"/>
            </a:xfrm>
            <a:custGeom>
              <a:avLst/>
              <a:gdLst>
                <a:gd name="f0" fmla="val w"/>
                <a:gd name="f1" fmla="val h"/>
                <a:gd name="f2" fmla="val 0"/>
                <a:gd name="f3" fmla="val 3259667"/>
                <a:gd name="f4" fmla="val 3810000"/>
                <a:gd name="f5" fmla="val 3251200"/>
                <a:gd name="f6" fmla="val 3254022"/>
                <a:gd name="f7" fmla="val 1270000"/>
                <a:gd name="f8" fmla="val 3256845"/>
                <a:gd name="f9" fmla="val 2540000"/>
                <a:gd name="f10" fmla="*/ f0 1 3259667"/>
                <a:gd name="f11" fmla="*/ f1 1 3810000"/>
                <a:gd name="f12" fmla="val f2"/>
                <a:gd name="f13" fmla="val f3"/>
                <a:gd name="f14" fmla="val f4"/>
                <a:gd name="f15" fmla="+- f14 0 f12"/>
                <a:gd name="f16" fmla="+- f13 0 f12"/>
                <a:gd name="f17" fmla="*/ f16 1 3259667"/>
                <a:gd name="f18" fmla="*/ f15 1 381000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259667" h="3810000">
                  <a:moveTo>
                    <a:pt x="f2" y="f4"/>
                  </a:moveTo>
                  <a:lnTo>
                    <a:pt x="f5" y="f2"/>
                  </a:lnTo>
                  <a:cubicBezTo>
                    <a:pt x="f6" y="f7"/>
                    <a:pt x="f8" y="f9"/>
                    <a:pt x="f3" y="f4"/>
                  </a:cubicBezTo>
                  <a:lnTo>
                    <a:pt x="f2" y="f4"/>
                  </a:lnTo>
                  <a:close/>
                </a:path>
              </a:pathLst>
            </a:custGeom>
            <a:solidFill>
              <a:srgbClr val="54A021">
                <a:alpha val="72000"/>
              </a:srgbClr>
            </a:solidFill>
            <a:ln cap="rnd">
              <a:noFill/>
              <a:prstDash val="solid"/>
            </a:ln>
          </p:spPr>
          <p:txBody>
            <a:bodyPr lIns="0" tIns="0" rIns="0" bIns="0"/>
            <a:lstStyle/>
            <a:p>
              <a:endParaRPr lang="en-US"/>
            </a:p>
          </p:txBody>
        </p:sp>
        <p:sp>
          <p:nvSpPr>
            <p:cNvPr id="9" name="Freeform 12"/>
            <p:cNvSpPr/>
            <p:nvPr/>
          </p:nvSpPr>
          <p:spPr>
            <a:xfrm>
              <a:off x="7010430" y="-8467"/>
              <a:ext cx="2142878" cy="6866467"/>
            </a:xfrm>
            <a:custGeom>
              <a:avLst/>
              <a:gdLst>
                <a:gd name="f0" fmla="val w"/>
                <a:gd name="f1" fmla="val h"/>
                <a:gd name="f2" fmla="val 0"/>
                <a:gd name="f3" fmla="val 2853267"/>
                <a:gd name="f4" fmla="val 6866467"/>
                <a:gd name="f5" fmla="val 2472267"/>
                <a:gd name="f6" fmla="val 6858000"/>
                <a:gd name="f7" fmla="*/ f0 1 2853267"/>
                <a:gd name="f8" fmla="*/ f1 1 6866467"/>
                <a:gd name="f9" fmla="val f2"/>
                <a:gd name="f10" fmla="val f3"/>
                <a:gd name="f11" fmla="val f4"/>
                <a:gd name="f12" fmla="+- f11 0 f9"/>
                <a:gd name="f13" fmla="+- f10 0 f9"/>
                <a:gd name="f14" fmla="*/ f13 1 2853267"/>
                <a:gd name="f15" fmla="*/ f12 1 68664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853267" h="6866467">
                  <a:moveTo>
                    <a:pt x="f2" y="f2"/>
                  </a:moveTo>
                  <a:lnTo>
                    <a:pt x="f5" y="f4"/>
                  </a:lnTo>
                  <a:lnTo>
                    <a:pt x="f3" y="f6"/>
                  </a:lnTo>
                  <a:lnTo>
                    <a:pt x="f3" y="f2"/>
                  </a:lnTo>
                  <a:lnTo>
                    <a:pt x="f2" y="f2"/>
                  </a:lnTo>
                  <a:close/>
                </a:path>
              </a:pathLst>
            </a:custGeom>
            <a:solidFill>
              <a:srgbClr val="3F7819">
                <a:alpha val="70000"/>
              </a:srgbClr>
            </a:solidFill>
            <a:ln cap="rnd">
              <a:noFill/>
              <a:prstDash val="solid"/>
            </a:ln>
          </p:spPr>
          <p:txBody>
            <a:bodyPr lIns="0" tIns="0" rIns="0" bIns="0"/>
            <a:lstStyle/>
            <a:p>
              <a:endParaRPr lang="en-US"/>
            </a:p>
          </p:txBody>
        </p:sp>
        <p:sp>
          <p:nvSpPr>
            <p:cNvPr id="10" name="Freeform 13"/>
            <p:cNvSpPr/>
            <p:nvPr/>
          </p:nvSpPr>
          <p:spPr>
            <a:xfrm>
              <a:off x="8295775" y="-8467"/>
              <a:ext cx="857533" cy="6866467"/>
            </a:xfrm>
            <a:custGeom>
              <a:avLst/>
              <a:gdLst>
                <a:gd name="f0" fmla="val w"/>
                <a:gd name="f1" fmla="val h"/>
                <a:gd name="f2" fmla="val 0"/>
                <a:gd name="f3" fmla="val 1286933"/>
                <a:gd name="f4" fmla="val 6866467"/>
                <a:gd name="f5" fmla="val 1016000"/>
                <a:gd name="f6" fmla="val 1284111"/>
                <a:gd name="f7" fmla="val 4577645"/>
                <a:gd name="f8" fmla="val 1281288"/>
                <a:gd name="f9" fmla="val 2288822"/>
                <a:gd name="f10" fmla="val 1278466"/>
                <a:gd name="f11" fmla="*/ f0 1 1286933"/>
                <a:gd name="f12" fmla="*/ f1 1 6866467"/>
                <a:gd name="f13" fmla="val f2"/>
                <a:gd name="f14" fmla="val f3"/>
                <a:gd name="f15" fmla="val f4"/>
                <a:gd name="f16" fmla="+- f15 0 f13"/>
                <a:gd name="f17" fmla="+- f14 0 f13"/>
                <a:gd name="f18" fmla="*/ f17 1 1286933"/>
                <a:gd name="f19" fmla="*/ f16 1 686646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286933" h="6866467">
                  <a:moveTo>
                    <a:pt x="f5" y="f2"/>
                  </a:moveTo>
                  <a:lnTo>
                    <a:pt x="f2" y="f4"/>
                  </a:lnTo>
                  <a:lnTo>
                    <a:pt x="f3" y="f4"/>
                  </a:lnTo>
                  <a:cubicBezTo>
                    <a:pt x="f6" y="f7"/>
                    <a:pt x="f8" y="f9"/>
                    <a:pt x="f10" y="f2"/>
                  </a:cubicBezTo>
                  <a:lnTo>
                    <a:pt x="f5" y="f2"/>
                  </a:lnTo>
                  <a:close/>
                </a:path>
              </a:pathLst>
            </a:custGeom>
            <a:solidFill>
              <a:srgbClr val="C0E474">
                <a:alpha val="70000"/>
              </a:srgbClr>
            </a:solidFill>
            <a:ln cap="rnd">
              <a:noFill/>
              <a:prstDash val="solid"/>
            </a:ln>
          </p:spPr>
          <p:txBody>
            <a:bodyPr lIns="0" tIns="0" rIns="0" bIns="0"/>
            <a:lstStyle/>
            <a:p>
              <a:endParaRPr lang="en-US"/>
            </a:p>
          </p:txBody>
        </p:sp>
        <p:sp>
          <p:nvSpPr>
            <p:cNvPr id="11" name="Freeform 14"/>
            <p:cNvSpPr/>
            <p:nvPr/>
          </p:nvSpPr>
          <p:spPr>
            <a:xfrm>
              <a:off x="8077233" y="-8467"/>
              <a:ext cx="1066766" cy="6866467"/>
            </a:xfrm>
            <a:custGeom>
              <a:avLst/>
              <a:gdLst>
                <a:gd name="f0" fmla="val w"/>
                <a:gd name="f1" fmla="val h"/>
                <a:gd name="f2" fmla="val 0"/>
                <a:gd name="f3" fmla="val 1270244"/>
                <a:gd name="f4" fmla="val 6866467"/>
                <a:gd name="f5" fmla="val 1117600"/>
                <a:gd name="f6" fmla="val 1270000"/>
                <a:gd name="f7" fmla="val 1272822"/>
                <a:gd name="f8" fmla="val 4574822"/>
                <a:gd name="f9" fmla="val 1250245"/>
                <a:gd name="f10" fmla="val 2291645"/>
                <a:gd name="f11" fmla="val 1253067"/>
                <a:gd name="f12" fmla="*/ f0 1 1270244"/>
                <a:gd name="f13" fmla="*/ f1 1 6866467"/>
                <a:gd name="f14" fmla="val f2"/>
                <a:gd name="f15" fmla="val f3"/>
                <a:gd name="f16" fmla="val f4"/>
                <a:gd name="f17" fmla="+- f16 0 f14"/>
                <a:gd name="f18" fmla="+- f15 0 f14"/>
                <a:gd name="f19" fmla="*/ f18 1 1270244"/>
                <a:gd name="f20" fmla="*/ f17 1 6866467"/>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270244" h="6866467">
                  <a:moveTo>
                    <a:pt x="f2" y="f2"/>
                  </a:moveTo>
                  <a:lnTo>
                    <a:pt x="f5" y="f4"/>
                  </a:lnTo>
                  <a:lnTo>
                    <a:pt x="f6" y="f4"/>
                  </a:lnTo>
                  <a:cubicBezTo>
                    <a:pt x="f7" y="f8"/>
                    <a:pt x="f9" y="f10"/>
                    <a:pt x="f11" y="f2"/>
                  </a:cubicBezTo>
                  <a:lnTo>
                    <a:pt x="f2" y="f2"/>
                  </a:lnTo>
                  <a:close/>
                </a:path>
              </a:pathLst>
            </a:custGeom>
            <a:solidFill>
              <a:srgbClr val="90C226">
                <a:alpha val="65000"/>
              </a:srgbClr>
            </a:solidFill>
            <a:ln cap="rnd">
              <a:noFill/>
              <a:prstDash val="solid"/>
            </a:ln>
          </p:spPr>
          <p:txBody>
            <a:bodyPr lIns="0" tIns="0" rIns="0" bIns="0"/>
            <a:lstStyle/>
            <a:p>
              <a:endParaRPr lang="en-US"/>
            </a:p>
          </p:txBody>
        </p:sp>
        <p:sp>
          <p:nvSpPr>
            <p:cNvPr id="12" name="Freeform 15"/>
            <p:cNvSpPr/>
            <p:nvPr/>
          </p:nvSpPr>
          <p:spPr>
            <a:xfrm>
              <a:off x="8060298" y="4893731"/>
              <a:ext cx="1094088" cy="1964268"/>
            </a:xfrm>
            <a:custGeom>
              <a:avLst/>
              <a:gdLst>
                <a:gd name="f0" fmla="val w"/>
                <a:gd name="f1" fmla="val h"/>
                <a:gd name="f2" fmla="val 0"/>
                <a:gd name="f3" fmla="val 1820333"/>
                <a:gd name="f4" fmla="val 3268133"/>
                <a:gd name="f5" fmla="val 1811866"/>
                <a:gd name="f6" fmla="val 1814688"/>
                <a:gd name="f7" fmla="val 1086555"/>
                <a:gd name="f8" fmla="val 1817511"/>
                <a:gd name="f9" fmla="val 2173111"/>
                <a:gd name="f10" fmla="val 3259666"/>
                <a:gd name="f11" fmla="*/ f0 1 1820333"/>
                <a:gd name="f12" fmla="*/ f1 1 3268133"/>
                <a:gd name="f13" fmla="val f2"/>
                <a:gd name="f14" fmla="val f3"/>
                <a:gd name="f15" fmla="val f4"/>
                <a:gd name="f16" fmla="+- f15 0 f13"/>
                <a:gd name="f17" fmla="+- f14 0 f13"/>
                <a:gd name="f18" fmla="*/ f17 1 1820333"/>
                <a:gd name="f19" fmla="*/ f16 1 326813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820333" h="3268133">
                  <a:moveTo>
                    <a:pt x="f2" y="f4"/>
                  </a:moveTo>
                  <a:lnTo>
                    <a:pt x="f5" y="f2"/>
                  </a:lnTo>
                  <a:cubicBezTo>
                    <a:pt x="f6" y="f7"/>
                    <a:pt x="f8" y="f9"/>
                    <a:pt x="f3" y="f10"/>
                  </a:cubicBezTo>
                  <a:lnTo>
                    <a:pt x="f2" y="f4"/>
                  </a:lnTo>
                  <a:close/>
                </a:path>
              </a:pathLst>
            </a:custGeom>
            <a:solidFill>
              <a:srgbClr val="90C226">
                <a:alpha val="80000"/>
              </a:srgbClr>
            </a:solidFill>
            <a:ln cap="rnd">
              <a:noFill/>
              <a:prstDash val="solid"/>
            </a:ln>
          </p:spPr>
          <p:txBody>
            <a:bodyPr lIns="0" tIns="0" rIns="0" bIns="0"/>
            <a:lstStyle/>
            <a:p>
              <a:endParaRPr lang="en-US"/>
            </a:p>
          </p:txBody>
        </p:sp>
      </p:grpSp>
      <p:sp>
        <p:nvSpPr>
          <p:cNvPr id="13" name="Title Placeholder 1"/>
          <p:cNvSpPr txBox="1">
            <a:spLocks noGrp="1"/>
          </p:cNvSpPr>
          <p:nvPr>
            <p:ph type="title"/>
          </p:nvPr>
        </p:nvSpPr>
        <p:spPr>
          <a:xfrm>
            <a:off x="609603" y="609603"/>
            <a:ext cx="6347709" cy="1320795"/>
          </a:xfrm>
          <a:prstGeom prst="rect">
            <a:avLst/>
          </a:prstGeom>
          <a:noFill/>
          <a:ln>
            <a:noFill/>
          </a:ln>
        </p:spPr>
        <p:txBody>
          <a:bodyPr vert="horz" wrap="square" lIns="91440" tIns="45720" rIns="91440" bIns="45720" anchor="t" anchorCtr="0" compatLnSpc="1">
            <a:normAutofit/>
          </a:bodyPr>
          <a:lstStyle/>
          <a:p>
            <a:pPr lvl="0"/>
            <a:r>
              <a:rPr lang="en-US"/>
              <a:t>Click to edit Master title style</a:t>
            </a:r>
          </a:p>
        </p:txBody>
      </p:sp>
      <p:sp>
        <p:nvSpPr>
          <p:cNvPr id="14" name="Text Placeholder 2"/>
          <p:cNvSpPr txBox="1">
            <a:spLocks noGrp="1"/>
          </p:cNvSpPr>
          <p:nvPr>
            <p:ph type="body" idx="1"/>
          </p:nvPr>
        </p:nvSpPr>
        <p:spPr>
          <a:xfrm>
            <a:off x="609603" y="2160590"/>
            <a:ext cx="6347709" cy="388076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p:cNvSpPr txBox="1">
            <a:spLocks noGrp="1"/>
          </p:cNvSpPr>
          <p:nvPr>
            <p:ph type="dt" sz="half" idx="2"/>
          </p:nvPr>
        </p:nvSpPr>
        <p:spPr>
          <a:xfrm>
            <a:off x="5405256" y="6041358"/>
            <a:ext cx="684135"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Trebuchet MS"/>
              </a:defRPr>
            </a:lvl1pPr>
          </a:lstStyle>
          <a:p>
            <a:pPr lvl="0"/>
            <a:fld id="{7A198E74-BDF0-4D1B-BA95-CC9A1F7EFB6D}" type="datetime1">
              <a:rPr lang="en-US"/>
              <a:pPr lvl="0"/>
              <a:t>10/1/2015</a:t>
            </a:fld>
            <a:endParaRPr lang="en-US"/>
          </a:p>
        </p:txBody>
      </p:sp>
      <p:sp>
        <p:nvSpPr>
          <p:cNvPr id="16" name="Footer Placeholder 4"/>
          <p:cNvSpPr txBox="1">
            <a:spLocks noGrp="1"/>
          </p:cNvSpPr>
          <p:nvPr>
            <p:ph type="ftr" sz="quarter" idx="3"/>
          </p:nvPr>
        </p:nvSpPr>
        <p:spPr>
          <a:xfrm>
            <a:off x="609603" y="6041358"/>
            <a:ext cx="4622968"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Trebuchet MS"/>
              </a:defRPr>
            </a:lvl1pPr>
          </a:lstStyle>
          <a:p>
            <a:pPr lvl="0"/>
            <a:endParaRPr lang="en-US"/>
          </a:p>
        </p:txBody>
      </p:sp>
      <p:sp>
        <p:nvSpPr>
          <p:cNvPr id="17" name="Slide Number Placeholder 5"/>
          <p:cNvSpPr txBox="1">
            <a:spLocks noGrp="1"/>
          </p:cNvSpPr>
          <p:nvPr>
            <p:ph type="sldNum" sz="quarter" idx="4"/>
          </p:nvPr>
        </p:nvSpPr>
        <p:spPr>
          <a:xfrm>
            <a:off x="6444672" y="6041358"/>
            <a:ext cx="51264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900" b="0" i="0" u="none" strike="noStrike" kern="1200" cap="none" spc="0" baseline="0">
                <a:solidFill>
                  <a:srgbClr val="90C226"/>
                </a:solidFill>
                <a:uFillTx/>
                <a:latin typeface="Trebuchet MS"/>
              </a:defRPr>
            </a:lvl1pPr>
          </a:lstStyle>
          <a:p>
            <a:pPr lvl="0"/>
            <a:fld id="{388EA118-783F-42D9-896D-BC3DE2E1AF4F}" type="slidenum">
              <a:rPr/>
              <a:pPr lvl="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l" defTabSz="457200" rtl="0" fontAlgn="auto" hangingPunct="1">
        <a:lnSpc>
          <a:spcPct val="100000"/>
        </a:lnSpc>
        <a:spcBef>
          <a:spcPts val="0"/>
        </a:spcBef>
        <a:spcAft>
          <a:spcPts val="0"/>
        </a:spcAft>
        <a:buNone/>
        <a:tabLst/>
        <a:defRPr lang="en-US" sz="3600" b="0" i="0" u="none" strike="noStrike" kern="1200" cap="none" spc="0" baseline="0">
          <a:solidFill>
            <a:srgbClr val="90C226"/>
          </a:solidFill>
          <a:uFillTx/>
          <a:latin typeface="Trebuchet MS"/>
        </a:defRPr>
      </a:lvl1pPr>
    </p:titleStyle>
    <p:bodyStyle>
      <a:lvl1pPr marL="342900" marR="0" lvl="0" indent="-342900" algn="l" defTabSz="457200" rtl="0" fontAlgn="auto" hangingPunct="1">
        <a:lnSpc>
          <a:spcPct val="100000"/>
        </a:lnSpc>
        <a:spcBef>
          <a:spcPts val="1000"/>
        </a:spcBef>
        <a:spcAft>
          <a:spcPts val="0"/>
        </a:spcAft>
        <a:buClr>
          <a:srgbClr val="90C226"/>
        </a:buClr>
        <a:buSzPct val="80000"/>
        <a:buFont typeface="Wingdings 3"/>
        <a:buChar char=""/>
        <a:tabLst/>
        <a:defRPr lang="en-US" sz="1800" b="0" i="0" u="none" strike="noStrike" kern="1200" cap="none" spc="0" baseline="0">
          <a:solidFill>
            <a:srgbClr val="404040"/>
          </a:solidFill>
          <a:uFillTx/>
          <a:latin typeface="Trebuchet MS"/>
        </a:defRPr>
      </a:lvl1pPr>
      <a:lvl2pPr marL="742950" marR="0" lvl="1" indent="-285750" algn="l" defTabSz="457200" rtl="0" fontAlgn="auto" hangingPunct="1">
        <a:lnSpc>
          <a:spcPct val="100000"/>
        </a:lnSpc>
        <a:spcBef>
          <a:spcPts val="1000"/>
        </a:spcBef>
        <a:spcAft>
          <a:spcPts val="0"/>
        </a:spcAft>
        <a:buClr>
          <a:srgbClr val="90C226"/>
        </a:buClr>
        <a:buSzPct val="80000"/>
        <a:buFont typeface="Wingdings 3"/>
        <a:buChar char=""/>
        <a:tabLst/>
        <a:defRPr lang="en-US" sz="1600" b="0" i="0" u="none" strike="noStrike" kern="1200" cap="none" spc="0" baseline="0">
          <a:solidFill>
            <a:srgbClr val="404040"/>
          </a:solidFill>
          <a:uFillTx/>
          <a:latin typeface="Trebuchet MS"/>
        </a:defRPr>
      </a:lvl2pPr>
      <a:lvl3pPr marL="1143000" marR="0" lvl="2" indent="-228600" algn="l" defTabSz="457200" rtl="0" fontAlgn="auto" hangingPunct="1">
        <a:lnSpc>
          <a:spcPct val="100000"/>
        </a:lnSpc>
        <a:spcBef>
          <a:spcPts val="1000"/>
        </a:spcBef>
        <a:spcAft>
          <a:spcPts val="0"/>
        </a:spcAft>
        <a:buClr>
          <a:srgbClr val="90C226"/>
        </a:buClr>
        <a:buSzPct val="80000"/>
        <a:buFont typeface="Wingdings 3"/>
        <a:buChar char=""/>
        <a:tabLst/>
        <a:defRPr lang="en-US" sz="1400" b="0" i="0" u="none" strike="noStrike" kern="1200" cap="none" spc="0" baseline="0">
          <a:solidFill>
            <a:srgbClr val="404040"/>
          </a:solidFill>
          <a:uFillTx/>
          <a:latin typeface="Trebuchet MS"/>
        </a:defRPr>
      </a:lvl3pPr>
      <a:lvl4pPr marL="1600200" marR="0" lvl="3" indent="-228600" algn="l" defTabSz="457200" rtl="0" fontAlgn="auto" hangingPunct="1">
        <a:lnSpc>
          <a:spcPct val="100000"/>
        </a:lnSpc>
        <a:spcBef>
          <a:spcPts val="1000"/>
        </a:spcBef>
        <a:spcAft>
          <a:spcPts val="0"/>
        </a:spcAft>
        <a:buClr>
          <a:srgbClr val="90C226"/>
        </a:buClr>
        <a:buSzPct val="80000"/>
        <a:buFont typeface="Wingdings 3"/>
        <a:buChar char=""/>
        <a:tabLst/>
        <a:defRPr lang="en-US" sz="1200" b="0" i="0" u="none" strike="noStrike" kern="1200" cap="none" spc="0" baseline="0">
          <a:solidFill>
            <a:srgbClr val="404040"/>
          </a:solidFill>
          <a:uFillTx/>
          <a:latin typeface="Trebuchet MS"/>
        </a:defRPr>
      </a:lvl4pPr>
      <a:lvl5pPr marL="2057400" marR="0" lvl="4" indent="-228600" algn="l" defTabSz="457200" rtl="0" fontAlgn="auto" hangingPunct="1">
        <a:lnSpc>
          <a:spcPct val="100000"/>
        </a:lnSpc>
        <a:spcBef>
          <a:spcPts val="1000"/>
        </a:spcBef>
        <a:spcAft>
          <a:spcPts val="0"/>
        </a:spcAft>
        <a:buClr>
          <a:srgbClr val="90C226"/>
        </a:buClr>
        <a:buSzPct val="80000"/>
        <a:buFont typeface="Wingdings 3"/>
        <a:buChar char=""/>
        <a:tabLst/>
        <a:defRPr lang="en-US" sz="1200" b="0" i="0" u="none" strike="noStrike" kern="1200" cap="none" spc="0" baseline="0">
          <a:solidFill>
            <a:srgbClr val="404040"/>
          </a:solidFill>
          <a:uFillTx/>
          <a:latin typeface="Trebuchet M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Calibri"/>
              </a:defRPr>
            </a:lvl1pPr>
          </a:lstStyle>
          <a:p>
            <a:pPr lvl="0"/>
            <a:fld id="{10967291-49C9-458D-B820-16E5EECA7143}" type="datetime1">
              <a:rPr lang="en-US"/>
              <a:pPr lvl="0"/>
              <a:t>10/1/2015</a:t>
            </a:fld>
            <a:endParaRPr lang="en-US"/>
          </a:p>
        </p:txBody>
      </p:sp>
      <p:sp>
        <p:nvSpPr>
          <p:cNvPr id="5" name="Footer Placeholder 4"/>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Calibri"/>
              </a:defRPr>
            </a:lvl1pPr>
          </a:lstStyle>
          <a:p>
            <a:pPr lvl="0"/>
            <a:endParaRPr lang="en-US"/>
          </a:p>
        </p:txBody>
      </p:sp>
      <p:sp>
        <p:nvSpPr>
          <p:cNvPr id="6" name="Slide Number Placeholder 5"/>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Calibri"/>
              </a:defRPr>
            </a:lvl1pPr>
          </a:lstStyle>
          <a:p>
            <a:pPr lvl="0"/>
            <a:fld id="{DBCC12BF-46AB-4A0C-9A65-DE0CF0765D06}" type="slidenum">
              <a:rPr/>
              <a:pPr lvl="0"/>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7.jpe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gif"/><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9.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7.png"/><Relationship Id="rId10" Type="http://schemas.openxmlformats.org/officeDocument/2006/relationships/image" Target="../media/image62.jpeg"/><Relationship Id="rId4" Type="http://schemas.openxmlformats.org/officeDocument/2006/relationships/image" Target="../media/image4.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9.png"/><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69.jpeg"/><Relationship Id="rId5" Type="http://schemas.openxmlformats.org/officeDocument/2006/relationships/image" Target="../media/image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7.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image" Target="../media/image79.jpe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9.png"/><Relationship Id="rId7" Type="http://schemas.openxmlformats.org/officeDocument/2006/relationships/image" Target="../media/image81.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80.jpeg"/><Relationship Id="rId5" Type="http://schemas.openxmlformats.org/officeDocument/2006/relationships/image" Target="../media/image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9.png"/><Relationship Id="rId7"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71.jpeg"/><Relationship Id="rId5" Type="http://schemas.openxmlformats.org/officeDocument/2006/relationships/image" Target="../media/image7.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7.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85.jpeg"/><Relationship Id="rId5" Type="http://schemas.openxmlformats.org/officeDocument/2006/relationships/image" Target="../media/image7.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9.png"/><Relationship Id="rId7"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86.jpeg"/><Relationship Id="rId5" Type="http://schemas.openxmlformats.org/officeDocument/2006/relationships/image" Target="../media/image7.png"/><Relationship Id="rId10" Type="http://schemas.openxmlformats.org/officeDocument/2006/relationships/image" Target="../media/image67.jpeg"/><Relationship Id="rId4" Type="http://schemas.openxmlformats.org/officeDocument/2006/relationships/image" Target="../media/image4.png"/><Relationship Id="rId9"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png"/><Relationship Id="rId7"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7.png"/><Relationship Id="rId10" Type="http://schemas.openxmlformats.org/officeDocument/2006/relationships/image" Target="../media/image94.png"/><Relationship Id="rId4" Type="http://schemas.openxmlformats.org/officeDocument/2006/relationships/image" Target="../media/image4.png"/><Relationship Id="rId9"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png"/><Relationship Id="rId7"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9.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7.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7.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105.jpeg"/><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name="Slide397">
    <p:spTree>
      <p:nvGrpSpPr>
        <p:cNvPr id="1" name=""/>
        <p:cNvGrpSpPr/>
        <p:nvPr/>
      </p:nvGrpSpPr>
      <p:grpSpPr>
        <a:xfrm>
          <a:off x="0" y="0"/>
          <a:ext cx="0" cy="0"/>
          <a:chOff x="0" y="0"/>
          <a:chExt cx="0" cy="0"/>
        </a:xfrm>
      </p:grpSpPr>
      <p:sp>
        <p:nvSpPr>
          <p:cNvPr id="2" name="Subtitle 2"/>
          <p:cNvSpPr txBox="1">
            <a:spLocks noGrp="1"/>
          </p:cNvSpPr>
          <p:nvPr>
            <p:ph type="subTitle" idx="1"/>
          </p:nvPr>
        </p:nvSpPr>
        <p:spPr>
          <a:xfrm>
            <a:off x="1476371" y="2209803"/>
            <a:ext cx="7010403" cy="1904996"/>
          </a:xfrm>
        </p:spPr>
        <p:txBody>
          <a:bodyPr anchor="ctr" anchorCtr="0"/>
          <a:lstStyle/>
          <a:p>
            <a:pPr lvl="0" algn="l">
              <a:spcBef>
                <a:spcPts val="0"/>
              </a:spcBef>
            </a:pPr>
            <a:r>
              <a:rPr lang="en-US" sz="4400" b="1">
                <a:latin typeface="Calibri" pitchFamily="34"/>
                <a:cs typeface="Arial" pitchFamily="34"/>
              </a:rPr>
              <a:t>Sort it Out: Recycling in NYC</a:t>
            </a:r>
            <a:br>
              <a:rPr lang="en-US" sz="4400" b="1">
                <a:latin typeface="Calibri" pitchFamily="34"/>
                <a:cs typeface="Arial" pitchFamily="34"/>
              </a:rPr>
            </a:br>
            <a:r>
              <a:rPr lang="en-US" sz="4400" b="1">
                <a:latin typeface="Calibri" pitchFamily="34"/>
                <a:cs typeface="Arial" pitchFamily="34"/>
              </a:rPr>
              <a:t>Primary Ed</a:t>
            </a:r>
            <a:r>
              <a:rPr lang="en-US" sz="3600" b="1">
                <a:latin typeface="Cambria" pitchFamily="18"/>
                <a:cs typeface="Arial" pitchFamily="34"/>
              </a:rPr>
              <a:t/>
            </a:r>
            <a:br>
              <a:rPr lang="en-US" sz="3600" b="1">
                <a:latin typeface="Cambria" pitchFamily="18"/>
                <a:cs typeface="Arial" pitchFamily="34"/>
              </a:rPr>
            </a:br>
            <a:endParaRPr lang="en-US" sz="3600" b="1">
              <a:latin typeface="Cambria" pitchFamily="18"/>
              <a:cs typeface="Arial" pitchFamily="34"/>
            </a:endParaRPr>
          </a:p>
        </p:txBody>
      </p:sp>
      <p:pic>
        <p:nvPicPr>
          <p:cNvPr id="3" name="Picture 6" descr="D27A3941.jpg"/>
          <p:cNvPicPr>
            <a:picLocks noChangeAspect="1"/>
          </p:cNvPicPr>
          <p:nvPr/>
        </p:nvPicPr>
        <p:blipFill>
          <a:blip r:embed="rId3" cstate="print"/>
          <a:srcRect/>
          <a:stretch>
            <a:fillRect/>
          </a:stretch>
        </p:blipFill>
        <p:spPr>
          <a:xfrm>
            <a:off x="5638803" y="3657600"/>
            <a:ext cx="3505196" cy="2347868"/>
          </a:xfrm>
          <a:prstGeom prst="rect">
            <a:avLst/>
          </a:prstGeom>
          <a:noFill/>
          <a:ln w="3172" cap="rnd">
            <a:solidFill>
              <a:srgbClr val="000000"/>
            </a:solidFill>
            <a:prstDash val="solid"/>
          </a:ln>
        </p:spPr>
      </p:pic>
      <p:pic>
        <p:nvPicPr>
          <p:cNvPr id="4" name="Picture 7" descr="IMG_7393.JPG"/>
          <p:cNvPicPr>
            <a:picLocks noChangeAspect="1"/>
          </p:cNvPicPr>
          <p:nvPr/>
        </p:nvPicPr>
        <p:blipFill>
          <a:blip r:embed="rId4" cstate="print"/>
          <a:srcRect/>
          <a:stretch>
            <a:fillRect/>
          </a:stretch>
        </p:blipFill>
        <p:spPr>
          <a:xfrm>
            <a:off x="3200400" y="3657600"/>
            <a:ext cx="2967785" cy="2209803"/>
          </a:xfrm>
          <a:prstGeom prst="rect">
            <a:avLst/>
          </a:prstGeom>
          <a:noFill/>
          <a:ln w="3172" cap="rnd">
            <a:solidFill>
              <a:srgbClr val="000000"/>
            </a:solidFill>
            <a:prstDash val="solid"/>
          </a:ln>
        </p:spPr>
      </p:pic>
      <p:pic>
        <p:nvPicPr>
          <p:cNvPr id="5" name="Picture 8" descr="IMG_1752.JPG"/>
          <p:cNvPicPr>
            <a:picLocks noChangeAspect="1"/>
          </p:cNvPicPr>
          <p:nvPr/>
        </p:nvPicPr>
        <p:blipFill>
          <a:blip r:embed="rId5" cstate="print"/>
          <a:srcRect/>
          <a:stretch>
            <a:fillRect/>
          </a:stretch>
        </p:blipFill>
        <p:spPr>
          <a:xfrm>
            <a:off x="0" y="3657600"/>
            <a:ext cx="3200400" cy="2209803"/>
          </a:xfrm>
          <a:prstGeom prst="rect">
            <a:avLst/>
          </a:prstGeom>
          <a:noFill/>
          <a:ln w="3172" cap="rnd">
            <a:solidFill>
              <a:srgbClr val="000000"/>
            </a:solidFill>
            <a:prstDash val="solid"/>
          </a:ln>
        </p:spPr>
      </p:pic>
      <p:sp>
        <p:nvSpPr>
          <p:cNvPr id="6" name="Rectangle 9"/>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TextBox 14"/>
          <p:cNvSpPr txBox="1"/>
          <p:nvPr/>
        </p:nvSpPr>
        <p:spPr>
          <a:xfrm>
            <a:off x="838203" y="6096003"/>
            <a:ext cx="6324603" cy="892554"/>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2F2F2"/>
                </a:solidFill>
                <a:uFillTx/>
                <a:latin typeface="Arial Rounded MT Bold" pitchFamily="34"/>
              </a:rPr>
              <a:t>www.grownyc.org/rcp</a:t>
            </a:r>
            <a:endParaRPr lang="en-US" sz="3200" b="0" i="0" u="none" strike="noStrike" kern="1200" cap="none" spc="0" baseline="0">
              <a:solidFill>
                <a:srgbClr val="F2F2F2"/>
              </a:solidFill>
              <a:uFillTx/>
              <a:latin typeface="Arial Rounded MT Bold"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ndParaRPr>
          </a:p>
        </p:txBody>
      </p:sp>
      <p:pic>
        <p:nvPicPr>
          <p:cNvPr id="8" name="Picture 6"/>
          <p:cNvPicPr>
            <a:picLocks noChangeAspect="1"/>
          </p:cNvPicPr>
          <p:nvPr/>
        </p:nvPicPr>
        <p:blipFill>
          <a:blip r:embed="rId6" cstate="print"/>
          <a:srcRect/>
          <a:stretch>
            <a:fillRect/>
          </a:stretch>
        </p:blipFill>
        <p:spPr>
          <a:xfrm>
            <a:off x="7962622" y="6858000"/>
            <a:ext cx="952777" cy="838203"/>
          </a:xfrm>
          <a:prstGeom prst="rect">
            <a:avLst/>
          </a:prstGeom>
          <a:noFill/>
          <a:ln cap="rnd">
            <a:noFill/>
          </a:ln>
        </p:spPr>
      </p:pic>
      <p:pic>
        <p:nvPicPr>
          <p:cNvPr id="9" name="Picture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267205" y="761996"/>
            <a:ext cx="1428745" cy="1304921"/>
          </a:xfrm>
          <a:prstGeom prst="rect">
            <a:avLst/>
          </a:prstGeom>
          <a:noFill/>
          <a:ln cap="rnd">
            <a:noFill/>
          </a:ln>
        </p:spPr>
      </p:pic>
      <p:pic>
        <p:nvPicPr>
          <p:cNvPr id="10" name="Picture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81003" y="6172200"/>
            <a:ext cx="457200" cy="457200"/>
          </a:xfrm>
          <a:prstGeom prst="rect">
            <a:avLst/>
          </a:prstGeom>
          <a:noFill/>
          <a:ln cap="rnd">
            <a:noFill/>
          </a:ln>
        </p:spPr>
      </p:pic>
      <p:pic>
        <p:nvPicPr>
          <p:cNvPr id="11" name="Picture 23" descr="green bin ppt template.png"/>
          <p:cNvPicPr>
            <a:picLocks noChangeAspect="1"/>
          </p:cNvPicPr>
          <p:nvPr/>
        </p:nvPicPr>
        <p:blipFill>
          <a:blip r:embed="rId9" cstate="print"/>
          <a:srcRect b="26654"/>
          <a:stretch>
            <a:fillRect/>
          </a:stretch>
        </p:blipFill>
        <p:spPr>
          <a:xfrm>
            <a:off x="7752786" y="6648337"/>
            <a:ext cx="1391213" cy="209662"/>
          </a:xfrm>
          <a:prstGeom prst="rect">
            <a:avLst/>
          </a:prstGeom>
          <a:noFill/>
          <a:ln cap="rnd">
            <a:noFill/>
          </a:ln>
        </p:spPr>
      </p:pic>
      <p:pic>
        <p:nvPicPr>
          <p:cNvPr id="12" name="Picture 15" descr="\\GROWNYC-FS01\Main-Shares\Recycling Champions Program\GrowNYC+RCP Brand Toolkit\RCP Brand Toolkit_April2014\For Web\For White Background\RCP-Logo-for-Web-White-Background-Blue-400px.png"/>
          <p:cNvPicPr>
            <a:picLocks noChangeAspect="1"/>
          </p:cNvPicPr>
          <p:nvPr/>
        </p:nvPicPr>
        <p:blipFill>
          <a:blip r:embed="rId10" cstate="print"/>
          <a:srcRect/>
          <a:stretch>
            <a:fillRect/>
          </a:stretch>
        </p:blipFill>
        <p:spPr>
          <a:xfrm>
            <a:off x="533396" y="381003"/>
            <a:ext cx="2971800" cy="1600200"/>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path" presetSubtype="0" accel="50000" decel="50000" fill="hold" nodeType="clickEffect">
                                  <p:stCondLst>
                                    <p:cond delay="0"/>
                                  </p:stCondLst>
                                  <p:childTnLst>
                                    <p:animMotion origin="layout" path="M -1.66667E-6 3.33333E-6 C 0.10347 -0.01111 0.20729 -0.02107 0.27743 0.1081 C 0.34774 0.23773 0.36893 0.63518 0.40625 0.90555 ">
                                      <p:cBhvr>
                                        <p:cTn id="6" dur="2000" fill="hold"/>
                                        <p:tgtEl>
                                          <p:spTgt spid="9"/>
                                        </p:tgtEl>
                                        <p:attrNameLst>
                                          <p:attrName>ppt_x</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2000"/>
                                        <p:tgtEl>
                                          <p:spTgt spid="10"/>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1000"/>
                                        <p:tgtEl>
                                          <p:spTgt spid="7">
                                            <p:txEl>
                                              <p:pRg st="0" end="0"/>
                                            </p:txEl>
                                          </p:spTgt>
                                        </p:tgtEl>
                                      </p:cBhvr>
                                    </p:animEffect>
                                  </p:childTnLst>
                                </p:cTn>
                              </p:par>
                              <p:par>
                                <p:cTn id="14" presetClass="path" presetSubtype="0" accel="50000" decel="50000" fill="hold" nodeType="withEffect">
                                  <p:stCondLst>
                                    <p:cond delay="0"/>
                                  </p:stCondLst>
                                  <p:childTnLst>
                                    <p:animMotion origin="layout" path="M 0.01459 0.02245 C 0.01459 0.02269 -0.00416 -0.05833 -0.02274 -0.13889 ">
                                      <p:cBhvr>
                                        <p:cTn id="15" dur="500" fill="hold"/>
                                        <p:tgtEl>
                                          <p:spTgt spid="8"/>
                                        </p:tgtEl>
                                        <p:attrNameLst>
                                          <p:attrName>ppt_x</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693">
    <p:spTree>
      <p:nvGrpSpPr>
        <p:cNvPr id="1" name=""/>
        <p:cNvGrpSpPr/>
        <p:nvPr/>
      </p:nvGrpSpPr>
      <p:grpSpPr>
        <a:xfrm>
          <a:off x="0" y="0"/>
          <a:ext cx="0" cy="0"/>
          <a:chOff x="0" y="0"/>
          <a:chExt cx="0" cy="0"/>
        </a:xfrm>
      </p:grpSpPr>
      <p:sp>
        <p:nvSpPr>
          <p:cNvPr id="2" name="Rectangle 12"/>
          <p:cNvSpPr/>
          <p:nvPr/>
        </p:nvSpPr>
        <p:spPr>
          <a:xfrm>
            <a:off x="0" y="0"/>
            <a:ext cx="9144000" cy="6858000"/>
          </a:xfrm>
          <a:prstGeom prst="rect">
            <a:avLst/>
          </a:prstGeom>
          <a:solidFill>
            <a:srgbClr val="93C43A"/>
          </a:solidFill>
          <a:ln w="19046" cap="rnd">
            <a:solidFill>
              <a:srgbClr val="688E19"/>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sp>
        <p:nvSpPr>
          <p:cNvPr id="3" name="Rectangle 4"/>
          <p:cNvSpPr/>
          <p:nvPr/>
        </p:nvSpPr>
        <p:spPr>
          <a:xfrm>
            <a:off x="0" y="3886200"/>
            <a:ext cx="5257800" cy="892554"/>
          </a:xfrm>
          <a:prstGeom prst="rect">
            <a:avLst/>
          </a:prstGeom>
          <a:noFill/>
          <a:ln cap="rnd">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Trebuchet MS"/>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Trebuchet MS"/>
            </a:endParaRPr>
          </a:p>
        </p:txBody>
      </p:sp>
      <p:sp>
        <p:nvSpPr>
          <p:cNvPr id="4" name="TextBox 8"/>
          <p:cNvSpPr txBox="1"/>
          <p:nvPr/>
        </p:nvSpPr>
        <p:spPr>
          <a:xfrm>
            <a:off x="-990596" y="2819396"/>
            <a:ext cx="6019796" cy="738661"/>
          </a:xfrm>
          <a:prstGeom prst="rect">
            <a:avLst/>
          </a:prstGeom>
          <a:noFill/>
          <a:ln cap="rnd">
            <a:noFill/>
          </a:ln>
        </p:spPr>
        <p:txBody>
          <a:bodyPr vert="horz" wrap="square" lIns="91440" tIns="45720" rIns="91440" bIns="45720" anchor="t" anchorCtr="0" compatLnSpc="1">
            <a:spAutoFit/>
          </a:bodyPr>
          <a:lstStyle/>
          <a:p>
            <a:pPr marL="548960" marR="0" lvl="1" indent="-274320" algn="l" defTabSz="914400" rtl="0" fontAlgn="auto" hangingPunct="1">
              <a:lnSpc>
                <a:spcPct val="100000"/>
              </a:lnSpc>
              <a:spcBef>
                <a:spcPts val="580"/>
              </a:spcBef>
              <a:spcAft>
                <a:spcPts val="0"/>
              </a:spcAft>
              <a:buSzPct val="100000"/>
              <a:buFont typeface="Wingdings 2"/>
              <a:buChar char=""/>
              <a:tabLst/>
              <a:defRPr sz="1800" b="0" i="0" u="none" strike="noStrike" kern="0" cap="none" spc="0" baseline="0">
                <a:solidFill>
                  <a:srgbClr val="000000"/>
                </a:solidFill>
                <a:uFillTx/>
              </a:defRPr>
            </a:pPr>
            <a:endParaRPr lang="en-US" sz="2400" b="1" i="0" u="none" strike="noStrike" kern="1200" cap="none" spc="0" baseline="0">
              <a:solidFill>
                <a:srgbClr val="000000"/>
              </a:solidFill>
              <a:uFillTx/>
              <a:latin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rebuchet MS"/>
            </a:endParaRPr>
          </a:p>
        </p:txBody>
      </p:sp>
      <p:sp>
        <p:nvSpPr>
          <p:cNvPr id="5" name="TextBox 5"/>
          <p:cNvSpPr txBox="1"/>
          <p:nvPr/>
        </p:nvSpPr>
        <p:spPr>
          <a:xfrm>
            <a:off x="381003" y="1447796"/>
            <a:ext cx="5791196" cy="2246772"/>
          </a:xfrm>
          <a:prstGeom prst="rect">
            <a:avLst/>
          </a:prstGeom>
          <a:noFill/>
          <a:ln cap="rnd">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all" spc="0" baseline="0">
                <a:solidFill>
                  <a:srgbClr val="FFFFFF"/>
                </a:solidFill>
                <a:uFillTx/>
                <a:latin typeface="Calibri" pitchFamily="34"/>
              </a:rPr>
              <a:t>That’s the amount of recyclable paper people in nyc throw away each year…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all" spc="0" baseline="0">
                <a:solidFill>
                  <a:srgbClr val="FFFFFF"/>
                </a:solidFill>
                <a:uFillTx/>
                <a:latin typeface="Calibri" pitchFamily="34"/>
              </a:rPr>
              <a:t>enough to fill the empire state building!</a:t>
            </a:r>
          </a:p>
        </p:txBody>
      </p:sp>
      <p:pic>
        <p:nvPicPr>
          <p:cNvPr id="6"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35175" y="0"/>
            <a:ext cx="2407920" cy="6858000"/>
          </a:xfrm>
          <a:prstGeom prst="rect">
            <a:avLst/>
          </a:prstGeom>
          <a:noFill/>
          <a:ln cap="rnd">
            <a:noFill/>
          </a:ln>
        </p:spPr>
      </p:pic>
      <p:sp>
        <p:nvSpPr>
          <p:cNvPr id="7" name="TextBox 9"/>
          <p:cNvSpPr txBox="1"/>
          <p:nvPr/>
        </p:nvSpPr>
        <p:spPr>
          <a:xfrm>
            <a:off x="533396" y="3657600"/>
            <a:ext cx="2743200" cy="1569659"/>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a:solidFill>
                  <a:srgbClr val="161E22"/>
                </a:solidFill>
                <a:uFillTx/>
                <a:latin typeface="Arial Rounded MT Bold" pitchFamily="34"/>
              </a:rPr>
              <a:t>40%</a:t>
            </a:r>
          </a:p>
        </p:txBody>
      </p:sp>
      <p:sp>
        <p:nvSpPr>
          <p:cNvPr id="8" name="TextBox 10"/>
          <p:cNvSpPr txBox="1"/>
          <p:nvPr/>
        </p:nvSpPr>
        <p:spPr>
          <a:xfrm>
            <a:off x="685800" y="339800"/>
            <a:ext cx="5867403" cy="1107996"/>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600" b="1" i="0" u="none" strike="noStrike" kern="1200" cap="none" spc="0" baseline="0">
                <a:solidFill>
                  <a:srgbClr val="161E22"/>
                </a:solidFill>
                <a:uFillTx/>
                <a:latin typeface="Arial Rounded MT Bold" pitchFamily="34"/>
              </a:rPr>
              <a:t>400,000 tons</a:t>
            </a:r>
          </a:p>
        </p:txBody>
      </p:sp>
      <p:sp>
        <p:nvSpPr>
          <p:cNvPr id="9" name="TextBox 13"/>
          <p:cNvSpPr txBox="1"/>
          <p:nvPr/>
        </p:nvSpPr>
        <p:spPr>
          <a:xfrm>
            <a:off x="3200400" y="4085017"/>
            <a:ext cx="3200400" cy="1200332"/>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FFFFFF"/>
                </a:solidFill>
                <a:uFillTx/>
                <a:latin typeface="Chalkboard"/>
                <a:ea typeface="Chalkboard"/>
                <a:cs typeface="Chalkboard"/>
              </a:rPr>
              <a:t>of what we throw away in school is paper</a:t>
            </a:r>
          </a:p>
        </p:txBody>
      </p:sp>
      <p:sp>
        <p:nvSpPr>
          <p:cNvPr id="10" name="TextBox 14"/>
          <p:cNvSpPr txBox="1"/>
          <p:nvPr/>
        </p:nvSpPr>
        <p:spPr>
          <a:xfrm>
            <a:off x="714375" y="5471513"/>
            <a:ext cx="4572000" cy="830997"/>
          </a:xfrm>
          <a:prstGeom prst="rect">
            <a:avLst/>
          </a:prstGeom>
          <a:noFill/>
          <a:ln cap="rnd">
            <a:noFill/>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FFFFFF"/>
                </a:solidFill>
                <a:uFillTx/>
                <a:latin typeface="Chalkboard"/>
                <a:ea typeface="Chalkboard"/>
                <a:cs typeface="Chalkboard"/>
              </a:rPr>
              <a:t>What can we do better in the classroom</a:t>
            </a:r>
          </a:p>
        </p:txBody>
      </p:sp>
      <p:sp>
        <p:nvSpPr>
          <p:cNvPr id="11" name="TextBox 15"/>
          <p:cNvSpPr txBox="1"/>
          <p:nvPr/>
        </p:nvSpPr>
        <p:spPr>
          <a:xfrm>
            <a:off x="5067303" y="4409940"/>
            <a:ext cx="1524003" cy="2646877"/>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600" b="1" i="0" u="none" strike="noStrike" kern="1200" cap="none" spc="0" baseline="0">
                <a:solidFill>
                  <a:srgbClr val="161E22"/>
                </a:solidFill>
                <a:uFillTx/>
                <a:latin typeface="Arial Rounded MT Bold" pitchFamily="34"/>
              </a:rPr>
              <a:t>?</a:t>
            </a:r>
          </a:p>
        </p:txBody>
      </p:sp>
      <p:sp>
        <p:nvSpPr>
          <p:cNvPr id="12" name="Bent Arrow 11"/>
          <p:cNvSpPr/>
          <p:nvPr/>
        </p:nvSpPr>
        <p:spPr>
          <a:xfrm>
            <a:off x="6324603" y="381003"/>
            <a:ext cx="1219196" cy="3352803"/>
          </a:xfrm>
          <a:custGeom>
            <a:avLst>
              <a:gd name="f13" fmla="val 26631"/>
              <a:gd name="f14" fmla="val 25000"/>
              <a:gd name="f15" fmla="val 25000"/>
              <a:gd name="f16" fmla="val 43750"/>
            </a:avLst>
            <a:gdLst>
              <a:gd name="f4" fmla="val 10800000"/>
              <a:gd name="f5" fmla="val 5400000"/>
              <a:gd name="f6" fmla="val 16200000"/>
              <a:gd name="f7" fmla="val 180"/>
              <a:gd name="f8" fmla="val w"/>
              <a:gd name="f9" fmla="val h"/>
              <a:gd name="f10" fmla="val ss"/>
              <a:gd name="f11" fmla="val 0"/>
              <a:gd name="f12" fmla="+- 0 0 5400000"/>
              <a:gd name="f13" fmla="val 26631"/>
              <a:gd name="f14" fmla="val 25000"/>
              <a:gd name="f15" fmla="val 25000"/>
              <a:gd name="f16" fmla="val 43750"/>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161E22"/>
          </a:solidFill>
          <a:ln cap="rnd">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rebuchet MS"/>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0"/>
                                        <p:tgtEl>
                                          <p:spTgt spid="6"/>
                                        </p:tgtEl>
                                      </p:cBhvr>
                                    </p:animEffect>
                                  </p:childTnLst>
                                </p:cTn>
                              </p:par>
                            </p:childTnLst>
                          </p:cTn>
                        </p:par>
                        <p:par>
                          <p:cTn id="8" fill="hold">
                            <p:stCondLst>
                              <p:cond delay="5000"/>
                            </p:stCondLst>
                            <p:childTnLst>
                              <p:par>
                                <p:cTn id="9" presetID="10" presetClass="entr" presetSubtype="0" fill="hold" nodeType="afterEffect">
                                  <p:stCondLst>
                                    <p:cond delay="50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6000"/>
                            </p:stCondLst>
                            <p:childTnLst>
                              <p:par>
                                <p:cTn id="13" presetID="1" presetClass="entr" presetSubtype="0" fill="hold" nodeType="afterEffect">
                                  <p:stCondLst>
                                    <p:cond delay="50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par>
                          <p:cTn id="15" fill="hold">
                            <p:stCondLst>
                              <p:cond delay="6500"/>
                            </p:stCondLst>
                            <p:childTnLst>
                              <p:par>
                                <p:cTn id="16" presetID="1" presetClass="entr" presetSubtype="0" fill="hold" nodeType="afterEffect">
                                  <p:stCondLst>
                                    <p:cond delay="50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par>
                                <p:cTn id="18" presetID="42" presetClass="entr" presetSubtype="0" fill="hold" grpId="0" nodeType="withEffect">
                                  <p:stCondLst>
                                    <p:cond delay="10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 presetClass="entr" presetSubtype="0" fill="hold" nodeType="withEffect">
                                  <p:stCondLst>
                                    <p:cond delay="1000"/>
                                  </p:stCondLst>
                                  <p:childTnLst>
                                    <p:set>
                                      <p:cBhvr>
                                        <p:cTn id="2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 presetClass="entr" presetSubtype="0" fill="hold" nodeType="withEffect">
                                  <p:stCondLst>
                                    <p:cond delay="1000"/>
                                  </p:stCondLst>
                                  <p:childTnLst>
                                    <p:set>
                                      <p:cBhvr>
                                        <p:cTn id="3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676">
    <p:spTree>
      <p:nvGrpSpPr>
        <p:cNvPr id="1" name=""/>
        <p:cNvGrpSpPr/>
        <p:nvPr/>
      </p:nvGrpSpPr>
      <p:grpSpPr>
        <a:xfrm>
          <a:off x="0" y="0"/>
          <a:ext cx="0" cy="0"/>
          <a:chOff x="0" y="0"/>
          <a:chExt cx="0" cy="0"/>
        </a:xfrm>
      </p:grpSpPr>
      <p:sp>
        <p:nvSpPr>
          <p:cNvPr id="2" name="TextBox 10"/>
          <p:cNvSpPr txBox="1"/>
          <p:nvPr/>
        </p:nvSpPr>
        <p:spPr>
          <a:xfrm>
            <a:off x="2895603" y="533396"/>
            <a:ext cx="1524003" cy="1200150"/>
          </a:xfrm>
          <a:prstGeom prst="rect">
            <a:avLst/>
          </a:prstGeom>
          <a:noFill/>
          <a:ln cap="rnd">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TheSans 6-SemiBold" pitchFamily="50"/>
              </a:rPr>
              <a:t>Thank you</a:t>
            </a:r>
          </a:p>
        </p:txBody>
      </p:sp>
      <p:sp>
        <p:nvSpPr>
          <p:cNvPr id="3"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F2F2F2"/>
              </a:solidFill>
              <a:uFillTx/>
              <a:latin typeface="Arial Rounded MT Bold" pitchFamily="34"/>
            </a:endParaRPr>
          </a:p>
        </p:txBody>
      </p:sp>
      <p:pic>
        <p:nvPicPr>
          <p:cNvPr id="4"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5"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6"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pic>
        <p:nvPicPr>
          <p:cNvPr id="7" name="Content Placeholder 3" descr="recycling ad.jpg"/>
          <p:cNvPicPr>
            <a:picLocks noGrp="1" noChangeAspect="1"/>
          </p:cNvPicPr>
          <p:nvPr>
            <p:ph idx="1"/>
          </p:nvPr>
        </p:nvPicPr>
        <p:blipFill>
          <a:blip r:embed="rId6" cstate="print"/>
          <a:srcRect/>
          <a:stretch>
            <a:fillRect/>
          </a:stretch>
        </p:blipFill>
        <p:spPr>
          <a:xfrm>
            <a:off x="0" y="0"/>
            <a:ext cx="9144000" cy="5852160"/>
          </a:xfrm>
        </p:spPr>
      </p:pic>
      <p:sp>
        <p:nvSpPr>
          <p:cNvPr id="8" name="TextBox 4"/>
          <p:cNvSpPr txBox="1"/>
          <p:nvPr/>
        </p:nvSpPr>
        <p:spPr>
          <a:xfrm>
            <a:off x="3301466" y="3697067"/>
            <a:ext cx="5842534" cy="1938992"/>
          </a:xfrm>
          <a:prstGeom prst="rect">
            <a:avLst/>
          </a:prstGeom>
          <a:noFill/>
          <a:ln cap="rnd">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dirty="0" smtClean="0">
                <a:solidFill>
                  <a:srgbClr val="000000"/>
                </a:solidFill>
                <a:latin typeface="Calibri" pitchFamily="34"/>
              </a:rPr>
              <a:t>When </a:t>
            </a:r>
            <a:r>
              <a:rPr lang="en-US" sz="4000" b="1" i="0" u="none" strike="noStrike" kern="1200" cap="none" spc="0" baseline="0" dirty="0" smtClean="0">
                <a:solidFill>
                  <a:srgbClr val="000000"/>
                </a:solidFill>
                <a:uFillTx/>
                <a:latin typeface="Calibri" pitchFamily="34"/>
              </a:rPr>
              <a:t>we recycle</a:t>
            </a:r>
            <a:r>
              <a:rPr lang="en-US" sz="4000" b="1" dirty="0">
                <a:solidFill>
                  <a:srgbClr val="000000"/>
                </a:solidFill>
                <a:latin typeface="Calibri" pitchFamily="34"/>
              </a:rPr>
              <a:t> </a:t>
            </a:r>
            <a:r>
              <a:rPr lang="en-US" sz="4000" b="1" i="0" u="none" strike="noStrike" kern="1200" cap="none" spc="0" baseline="0" dirty="0" smtClean="0">
                <a:solidFill>
                  <a:srgbClr val="000000"/>
                </a:solidFill>
                <a:uFillTx/>
                <a:latin typeface="Calibri" pitchFamily="34"/>
              </a:rPr>
              <a:t>at</a:t>
            </a:r>
            <a:r>
              <a:rPr lang="en-US" sz="4000" b="1" i="0" u="none" strike="noStrike" kern="1200" cap="none" spc="0" dirty="0" smtClean="0">
                <a:solidFill>
                  <a:srgbClr val="000000"/>
                </a:solidFill>
                <a:uFillTx/>
                <a:latin typeface="Calibri" pitchFamily="34"/>
              </a:rPr>
              <a:t> </a:t>
            </a:r>
            <a:r>
              <a:rPr lang="en-US" sz="4000" b="1" i="0" u="none" strike="noStrike" kern="1200" cap="none" spc="0" baseline="0" dirty="0" smtClean="0">
                <a:solidFill>
                  <a:srgbClr val="000000"/>
                </a:solidFill>
                <a:uFillTx/>
                <a:latin typeface="Calibri" pitchFamily="34"/>
              </a:rPr>
              <a:t>school</a:t>
            </a:r>
            <a:r>
              <a:rPr lang="en-US" sz="4000" b="1" i="0" u="none" strike="noStrike" kern="1200" cap="none" spc="0" baseline="0" dirty="0">
                <a:solidFill>
                  <a:srgbClr val="000000"/>
                </a:solidFill>
                <a:uFillTx/>
                <a:latin typeface="Calibri" pitchFamily="34"/>
              </a:rPr>
              <a:t/>
            </a:r>
            <a:br>
              <a:rPr lang="en-US" sz="4000" b="1" i="0" u="none" strike="noStrike" kern="1200" cap="none" spc="0" baseline="0" dirty="0">
                <a:solidFill>
                  <a:srgbClr val="000000"/>
                </a:solidFill>
                <a:uFillTx/>
                <a:latin typeface="Calibri" pitchFamily="34"/>
              </a:rPr>
            </a:br>
            <a:r>
              <a:rPr lang="en-US" sz="4000" b="1" i="0" u="none" strike="noStrike" kern="1200" cap="none" spc="0" baseline="0" dirty="0">
                <a:solidFill>
                  <a:srgbClr val="000000"/>
                </a:solidFill>
                <a:uFillTx/>
                <a:latin typeface="Calibri" pitchFamily="34"/>
              </a:rPr>
              <a:t>	Where do those 	materials go?</a:t>
            </a:r>
          </a:p>
        </p:txBody>
      </p:sp>
      <p:sp>
        <p:nvSpPr>
          <p:cNvPr id="9" name="TextBox 8"/>
          <p:cNvSpPr txBox="1"/>
          <p:nvPr/>
        </p:nvSpPr>
        <p:spPr>
          <a:xfrm>
            <a:off x="0" y="6079671"/>
            <a:ext cx="6324600" cy="892552"/>
          </a:xfrm>
          <a:prstGeom prst="rect">
            <a:avLst/>
          </a:prstGeom>
          <a:noFill/>
        </p:spPr>
        <p:txBody>
          <a:bodyPr wrap="square" rtlCol="0">
            <a:spAutoFit/>
          </a:bodyPr>
          <a:lstStyle/>
          <a:p>
            <a:r>
              <a:rPr lang="en-US" sz="3200" b="1" dirty="0" smtClean="0">
                <a:solidFill>
                  <a:schemeClr val="bg1">
                    <a:lumMod val="95000"/>
                  </a:schemeClr>
                </a:solidFill>
                <a:latin typeface="Arial Rounded MT Bold" pitchFamily="34" charset="0"/>
              </a:rPr>
              <a:t>Understanding Sustainability</a:t>
            </a:r>
            <a:endParaRPr lang="en-US" sz="3200" dirty="0" smtClean="0">
              <a:solidFill>
                <a:schemeClr val="bg1">
                  <a:lumMod val="95000"/>
                </a:schemeClr>
              </a:solidFill>
              <a:latin typeface="Arial Rounded MT Bold" pitchFamily="34" charset="0"/>
            </a:endParaRPr>
          </a:p>
          <a:p>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702">
    <p:spTree>
      <p:nvGrpSpPr>
        <p:cNvPr id="1" name=""/>
        <p:cNvGrpSpPr/>
        <p:nvPr/>
      </p:nvGrpSpPr>
      <p:grpSpPr>
        <a:xfrm>
          <a:off x="0" y="0"/>
          <a:ext cx="0" cy="0"/>
          <a:chOff x="0" y="0"/>
          <a:chExt cx="0" cy="0"/>
        </a:xfrm>
      </p:grpSpPr>
      <p:pic>
        <p:nvPicPr>
          <p:cNvPr id="2" name="P5150035.JPG" descr="/Users/jackiejunttonen/Desktop/PS 16/05-15-14 Sims Municipal Recycling Sunset Park Material Recovery Facility in Brooklyn/P5150035.JPG"/>
          <p:cNvPicPr>
            <a:picLocks noChangeAspect="1"/>
          </p:cNvPicPr>
          <p:nvPr/>
        </p:nvPicPr>
        <p:blipFill>
          <a:blip r:embed="rId2" cstate="print"/>
          <a:srcRect r="-18"/>
          <a:stretch>
            <a:fillRect/>
          </a:stretch>
        </p:blipFill>
        <p:spPr>
          <a:xfrm>
            <a:off x="0" y="1019693"/>
            <a:ext cx="9144000" cy="5838306"/>
          </a:xfrm>
          <a:prstGeom prst="rect">
            <a:avLst/>
          </a:prstGeom>
          <a:noFill/>
          <a:ln cap="rnd">
            <a:noFill/>
          </a:ln>
        </p:spPr>
      </p:pic>
      <p:pic>
        <p:nvPicPr>
          <p:cNvPr id="3" name="2011_0208AD.JPG" descr="/Users/jackiejunttonen/Desktop/PS 16/05-15-14 Sims Municipal Recycling Sunset Park Material Recovery Facility in Brooklyn/2011_0208AD.JPG"/>
          <p:cNvPicPr>
            <a:picLocks noChangeAspect="1"/>
          </p:cNvPicPr>
          <p:nvPr/>
        </p:nvPicPr>
        <p:blipFill>
          <a:blip r:embed="rId3" cstate="print"/>
          <a:srcRect/>
          <a:stretch>
            <a:fillRect/>
          </a:stretch>
        </p:blipFill>
        <p:spPr>
          <a:xfrm>
            <a:off x="3419471" y="1019693"/>
            <a:ext cx="5715000" cy="3806189"/>
          </a:xfrm>
          <a:prstGeom prst="rect">
            <a:avLst/>
          </a:prstGeom>
          <a:noFill/>
          <a:ln cap="rnd">
            <a:noFill/>
          </a:ln>
        </p:spPr>
      </p:pic>
      <p:sp>
        <p:nvSpPr>
          <p:cNvPr id="4" name="Title 1"/>
          <p:cNvSpPr txBox="1"/>
          <p:nvPr/>
        </p:nvSpPr>
        <p:spPr>
          <a:xfrm>
            <a:off x="-9521" y="228600"/>
            <a:ext cx="9144000" cy="1143000"/>
          </a:xfrm>
          <a:prstGeom prst="rect">
            <a:avLst/>
          </a:prstGeom>
          <a:noFill/>
          <a:ln cap="rnd">
            <a:noFill/>
          </a:ln>
        </p:spPr>
        <p:txBody>
          <a:bodyPr vert="horz" wrap="square" lIns="91440" tIns="45720" rIns="91440" bIns="45720" anchor="t" anchorCtr="1" compatLnSpc="1">
            <a:normAutofit fontScale="92500"/>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215968"/>
                </a:solidFill>
                <a:uFillTx/>
                <a:latin typeface="Calibri" pitchFamily="34"/>
              </a:rPr>
              <a:t>Recyclables go to a </a:t>
            </a:r>
            <a:r>
              <a:rPr lang="en-US" sz="4000" b="1" i="0" u="none" strike="noStrike" kern="1200" cap="none" spc="0" baseline="0" dirty="0" smtClean="0">
                <a:solidFill>
                  <a:srgbClr val="215968"/>
                </a:solidFill>
                <a:uFillTx/>
                <a:latin typeface="Calibri" pitchFamily="34"/>
              </a:rPr>
              <a:t>Material</a:t>
            </a:r>
            <a:r>
              <a:rPr lang="en-US" sz="4000" b="1" i="0" u="none" strike="noStrike" kern="1200" cap="none" spc="0" dirty="0" smtClean="0">
                <a:solidFill>
                  <a:srgbClr val="215968"/>
                </a:solidFill>
                <a:uFillTx/>
                <a:latin typeface="Calibri" pitchFamily="34"/>
              </a:rPr>
              <a:t> Recovery Facility</a:t>
            </a:r>
            <a:endParaRPr lang="en-US" sz="4000" b="1" i="0" u="none" strike="noStrike" kern="1200" cap="none" spc="0" baseline="0" dirty="0">
              <a:solidFill>
                <a:srgbClr val="215968"/>
              </a:solidFill>
              <a:uFillTx/>
              <a:latin typeface="Calibri" pitchFamily="34"/>
            </a:endParaRPr>
          </a:p>
        </p:txBody>
      </p:sp>
      <p:pic>
        <p:nvPicPr>
          <p:cNvPr id="5" name="2011_0208AL.JPG" descr="/Users/jackiejunttonen/Desktop/PS 16/05-15-14 Sims Municipal Recycling Sunset Park Material Recovery Facility in Brooklyn/2011_0208AL.JPG"/>
          <p:cNvPicPr>
            <a:picLocks noChangeAspect="1"/>
          </p:cNvPicPr>
          <p:nvPr/>
        </p:nvPicPr>
        <p:blipFill>
          <a:blip r:embed="rId4" cstate="print"/>
          <a:srcRect/>
          <a:stretch>
            <a:fillRect/>
          </a:stretch>
        </p:blipFill>
        <p:spPr>
          <a:xfrm>
            <a:off x="0" y="4038603"/>
            <a:ext cx="2605308" cy="2819396"/>
          </a:xfrm>
          <a:prstGeom prst="rect">
            <a:avLst/>
          </a:prstGeom>
          <a:noFill/>
          <a:ln cap="rnd">
            <a:noFill/>
          </a:ln>
        </p:spPr>
      </p:pic>
      <p:sp>
        <p:nvSpPr>
          <p:cNvPr id="6" name="TextBox 5"/>
          <p:cNvSpPr txBox="1"/>
          <p:nvPr/>
        </p:nvSpPr>
        <p:spPr>
          <a:xfrm>
            <a:off x="6391275" y="6067425"/>
            <a:ext cx="2752725" cy="646331"/>
          </a:xfrm>
          <a:prstGeom prst="rect">
            <a:avLst/>
          </a:prstGeom>
          <a:noFill/>
        </p:spPr>
        <p:txBody>
          <a:bodyPr wrap="square" rtlCol="0">
            <a:spAutoFit/>
          </a:bodyPr>
          <a:lstStyle/>
          <a:p>
            <a:r>
              <a:rPr lang="en-US" b="1" dirty="0" smtClean="0">
                <a:solidFill>
                  <a:schemeClr val="bg1"/>
                </a:solidFill>
              </a:rPr>
              <a:t>Sims Recycling Center</a:t>
            </a:r>
          </a:p>
          <a:p>
            <a:r>
              <a:rPr lang="en-US" b="1" dirty="0" smtClean="0">
                <a:solidFill>
                  <a:schemeClr val="bg1"/>
                </a:solidFill>
              </a:rPr>
              <a:t>Sunset Park, Brooklyn</a:t>
            </a:r>
            <a:endParaRPr lang="en-US" b="1"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704">
    <p:spTree>
      <p:nvGrpSpPr>
        <p:cNvPr id="1" name=""/>
        <p:cNvGrpSpPr/>
        <p:nvPr/>
      </p:nvGrpSpPr>
      <p:grpSpPr>
        <a:xfrm>
          <a:off x="0" y="0"/>
          <a:ext cx="0" cy="0"/>
          <a:chOff x="0" y="0"/>
          <a:chExt cx="0" cy="0"/>
        </a:xfrm>
      </p:grpSpPr>
      <p:pic>
        <p:nvPicPr>
          <p:cNvPr id="2" name="albras_smelting_0.jpg" descr="/Users/jackiejunttonen/Desktop/Aluminum/albras_smelting_0.jpg"/>
          <p:cNvPicPr>
            <a:picLocks noChangeAspect="1"/>
          </p:cNvPicPr>
          <p:nvPr/>
        </p:nvPicPr>
        <p:blipFill>
          <a:blip r:embed="rId2" cstate="print"/>
          <a:srcRect/>
          <a:stretch>
            <a:fillRect/>
          </a:stretch>
        </p:blipFill>
        <p:spPr>
          <a:xfrm>
            <a:off x="3307668" y="4838703"/>
            <a:ext cx="2345911" cy="1600200"/>
          </a:xfrm>
          <a:prstGeom prst="rect">
            <a:avLst/>
          </a:prstGeom>
          <a:noFill/>
          <a:ln cap="rnd">
            <a:noFill/>
          </a:ln>
        </p:spPr>
      </p:pic>
      <p:sp>
        <p:nvSpPr>
          <p:cNvPr id="3" name="Plus 11"/>
          <p:cNvSpPr/>
          <p:nvPr/>
        </p:nvSpPr>
        <p:spPr>
          <a:xfrm>
            <a:off x="1143000" y="3581403"/>
            <a:ext cx="761996" cy="761996"/>
          </a:xfrm>
          <a:custGeom>
            <a:avLst>
              <a:gd name="f8" fmla="val 23520"/>
            </a:avLst>
            <a:gdLst>
              <a:gd name="f1" fmla="val 10800000"/>
              <a:gd name="f2" fmla="val 5400000"/>
              <a:gd name="f3" fmla="val 180"/>
              <a:gd name="f4" fmla="val w"/>
              <a:gd name="f5" fmla="val h"/>
              <a:gd name="f6" fmla="val ss"/>
              <a:gd name="f7" fmla="val 0"/>
              <a:gd name="f8" fmla="val 23520"/>
              <a:gd name="f9" fmla="+- 0 0 -90"/>
              <a:gd name="f10" fmla="+- 0 0 -180"/>
              <a:gd name="f11" fmla="+- 0 0 -270"/>
              <a:gd name="f12" fmla="+- 0 0 -36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41 0 f16"/>
              <a:gd name="f43" fmla="+- f40 0 f16"/>
              <a:gd name="f44" fmla="*/ f42 1 2"/>
              <a:gd name="f45" fmla="*/ f43 1 2"/>
              <a:gd name="f46" fmla="min f43 f42"/>
              <a:gd name="f47" fmla="*/ f43 73490 1"/>
              <a:gd name="f48" fmla="*/ f42 73490 1"/>
              <a:gd name="f49" fmla="+- f16 f44 0"/>
              <a:gd name="f50" fmla="+- f16 f45 0"/>
              <a:gd name="f51" fmla="*/ f47 1 200000"/>
              <a:gd name="f52" fmla="*/ f48 1 200000"/>
              <a:gd name="f53" fmla="*/ f46 f17 1"/>
              <a:gd name="f54" fmla="*/ f53 1 200000"/>
              <a:gd name="f55" fmla="+- f50 0 f51"/>
              <a:gd name="f56" fmla="+- f50 f51 0"/>
              <a:gd name="f57" fmla="+- f49 0 f52"/>
              <a:gd name="f58" fmla="+- f49 f52 0"/>
              <a:gd name="f59" fmla="*/ f49 f37 1"/>
              <a:gd name="f60" fmla="*/ f50 f37 1"/>
              <a:gd name="f61" fmla="+- f50 0 f54"/>
              <a:gd name="f62" fmla="+- f50 f54 0"/>
              <a:gd name="f63" fmla="+- f49 0 f54"/>
              <a:gd name="f64" fmla="+- f49 f54 0"/>
              <a:gd name="f65" fmla="*/ f55 f37 1"/>
              <a:gd name="f66" fmla="*/ f56 f37 1"/>
              <a:gd name="f67" fmla="*/ f57 f37 1"/>
              <a:gd name="f68" fmla="*/ f58 f37 1"/>
              <a:gd name="f69" fmla="*/ f63 f37 1"/>
              <a:gd name="f70" fmla="*/ f64 f37 1"/>
              <a:gd name="f71" fmla="*/ f61 f37 1"/>
              <a:gd name="f72" fmla="*/ f62 f37 1"/>
            </a:gdLst>
            <a:ahLst/>
            <a:cxnLst>
              <a:cxn ang="3cd4">
                <a:pos x="hc" y="t"/>
              </a:cxn>
              <a:cxn ang="0">
                <a:pos x="r" y="vc"/>
              </a:cxn>
              <a:cxn ang="cd4">
                <a:pos x="hc" y="b"/>
              </a:cxn>
              <a:cxn ang="cd2">
                <a:pos x="l" y="vc"/>
              </a:cxn>
              <a:cxn ang="f33">
                <a:pos x="f66" y="f59"/>
              </a:cxn>
              <a:cxn ang="f34">
                <a:pos x="f60" y="f68"/>
              </a:cxn>
              <a:cxn ang="f35">
                <a:pos x="f65" y="f59"/>
              </a:cxn>
              <a:cxn ang="f36">
                <a:pos x="f60" y="f67"/>
              </a:cxn>
            </a:cxnLst>
            <a:rect l="f65" t="f69" r="f66" b="f70"/>
            <a:pathLst>
              <a:path>
                <a:moveTo>
                  <a:pt x="f65" y="f69"/>
                </a:moveTo>
                <a:lnTo>
                  <a:pt x="f71" y="f69"/>
                </a:lnTo>
                <a:lnTo>
                  <a:pt x="f71" y="f67"/>
                </a:lnTo>
                <a:lnTo>
                  <a:pt x="f72" y="f67"/>
                </a:lnTo>
                <a:lnTo>
                  <a:pt x="f72" y="f69"/>
                </a:lnTo>
                <a:lnTo>
                  <a:pt x="f66" y="f69"/>
                </a:lnTo>
                <a:lnTo>
                  <a:pt x="f66" y="f70"/>
                </a:lnTo>
                <a:lnTo>
                  <a:pt x="f72" y="f70"/>
                </a:lnTo>
                <a:lnTo>
                  <a:pt x="f72" y="f68"/>
                </a:lnTo>
                <a:lnTo>
                  <a:pt x="f71" y="f68"/>
                </a:lnTo>
                <a:lnTo>
                  <a:pt x="f71" y="f70"/>
                </a:lnTo>
                <a:lnTo>
                  <a:pt x="f65" y="f70"/>
                </a:lnTo>
                <a:close/>
              </a:path>
            </a:pathLst>
          </a:custGeom>
          <a:solidFill>
            <a:srgbClr val="6F91A0"/>
          </a:solidFill>
          <a:ln w="19046" cap="rnd">
            <a:solidFill>
              <a:srgbClr val="6F91A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sp>
        <p:nvSpPr>
          <p:cNvPr id="4" name="Title 1"/>
          <p:cNvSpPr txBox="1">
            <a:spLocks noGrp="1"/>
          </p:cNvSpPr>
          <p:nvPr>
            <p:ph type="title"/>
          </p:nvPr>
        </p:nvSpPr>
        <p:spPr>
          <a:xfrm>
            <a:off x="457200" y="228600"/>
            <a:ext cx="8229600" cy="1143000"/>
          </a:xfrm>
        </p:spPr>
        <p:txBody>
          <a:bodyPr/>
          <a:lstStyle/>
          <a:p>
            <a:pPr lvl="0"/>
            <a:r>
              <a:rPr lang="en-US" b="1">
                <a:solidFill>
                  <a:srgbClr val="6F91A0"/>
                </a:solidFill>
                <a:latin typeface="Calibri" pitchFamily="34"/>
              </a:rPr>
              <a:t>Recycling Steel</a:t>
            </a:r>
            <a:br>
              <a:rPr lang="en-US" b="1">
                <a:solidFill>
                  <a:srgbClr val="6F91A0"/>
                </a:solidFill>
                <a:latin typeface="Calibri" pitchFamily="34"/>
              </a:rPr>
            </a:br>
            <a:r>
              <a:rPr lang="en-US" sz="2800" b="1">
                <a:solidFill>
                  <a:srgbClr val="9FB6C0"/>
                </a:solidFill>
                <a:latin typeface="Calibri" pitchFamily="34"/>
              </a:rPr>
              <a:t>Creates New Products</a:t>
            </a:r>
          </a:p>
        </p:txBody>
      </p:sp>
      <p:pic>
        <p:nvPicPr>
          <p:cNvPr id="5" name="imgres-1.jpg" descr="/Users/jackiejunttonen/Desktop/Steel Cans/imgres-1.jpg"/>
          <p:cNvPicPr>
            <a:picLocks noChangeAspect="1"/>
          </p:cNvPicPr>
          <p:nvPr/>
        </p:nvPicPr>
        <p:blipFill>
          <a:blip r:embed="rId3" cstate="print"/>
          <a:stretch>
            <a:fillRect/>
          </a:stretch>
        </p:blipFill>
        <p:spPr>
          <a:xfrm>
            <a:off x="457200" y="1677741"/>
            <a:ext cx="2133596" cy="1730867"/>
          </a:xfrm>
          <a:prstGeom prst="rect">
            <a:avLst/>
          </a:prstGeom>
          <a:noFill/>
          <a:ln cap="rnd">
            <a:noFill/>
          </a:ln>
        </p:spPr>
      </p:pic>
      <p:pic>
        <p:nvPicPr>
          <p:cNvPr id="6" name="washer and dryer.jpg" descr="/Users/jackiejunttonen/Desktop/Steel Cans/washer and dryer.jpg"/>
          <p:cNvPicPr>
            <a:picLocks noChangeAspect="1"/>
          </p:cNvPicPr>
          <p:nvPr/>
        </p:nvPicPr>
        <p:blipFill>
          <a:blip r:embed="rId4" cstate="print"/>
          <a:stretch>
            <a:fillRect/>
          </a:stretch>
        </p:blipFill>
        <p:spPr>
          <a:xfrm>
            <a:off x="4495803" y="155822"/>
            <a:ext cx="2441539" cy="1828800"/>
          </a:xfrm>
          <a:prstGeom prst="rect">
            <a:avLst/>
          </a:prstGeom>
          <a:noFill/>
          <a:ln cap="rnd">
            <a:noFill/>
          </a:ln>
        </p:spPr>
      </p:pic>
      <p:pic>
        <p:nvPicPr>
          <p:cNvPr id="7" name="Slinky-2.jpg" descr="/Users/jackiejunttonen/Desktop/Steel Cans/Slinky-2.jpg"/>
          <p:cNvPicPr>
            <a:picLocks noChangeAspect="1"/>
          </p:cNvPicPr>
          <p:nvPr/>
        </p:nvPicPr>
        <p:blipFill>
          <a:blip r:embed="rId5" cstate="print"/>
          <a:stretch>
            <a:fillRect/>
          </a:stretch>
        </p:blipFill>
        <p:spPr>
          <a:xfrm>
            <a:off x="5058387" y="2095503"/>
            <a:ext cx="2438403" cy="1481666"/>
          </a:xfrm>
          <a:prstGeom prst="rect">
            <a:avLst/>
          </a:prstGeom>
          <a:noFill/>
          <a:ln cap="rnd">
            <a:noFill/>
          </a:ln>
        </p:spPr>
      </p:pic>
      <p:pic>
        <p:nvPicPr>
          <p:cNvPr id="8" name="scrapsteel.jpg" descr="/Users/jackiejunttonen/Desktop/Steel Cans/scrapsteel.jpg"/>
          <p:cNvPicPr>
            <a:picLocks noChangeAspect="1"/>
          </p:cNvPicPr>
          <p:nvPr/>
        </p:nvPicPr>
        <p:blipFill>
          <a:blip r:embed="rId6" cstate="print"/>
          <a:stretch>
            <a:fillRect/>
          </a:stretch>
        </p:blipFill>
        <p:spPr>
          <a:xfrm>
            <a:off x="457200" y="4724403"/>
            <a:ext cx="2438403" cy="1828800"/>
          </a:xfrm>
          <a:prstGeom prst="rect">
            <a:avLst/>
          </a:prstGeom>
          <a:noFill/>
          <a:ln cap="rnd">
            <a:noFill/>
          </a:ln>
        </p:spPr>
      </p:pic>
      <p:pic>
        <p:nvPicPr>
          <p:cNvPr id="9" name="small Recycle symbol blue.jpg" descr="/Users/jackiejunttonen/Desktop/Recycle symbol/small Recycle symbol blue.jpg"/>
          <p:cNvPicPr>
            <a:picLocks noChangeAspect="1"/>
          </p:cNvPicPr>
          <p:nvPr/>
        </p:nvPicPr>
        <p:blipFill>
          <a:blip r:embed="rId7" cstate="print"/>
          <a:stretch>
            <a:fillRect/>
          </a:stretch>
        </p:blipFill>
        <p:spPr>
          <a:xfrm>
            <a:off x="3323615" y="2446056"/>
            <a:ext cx="1371600" cy="1371600"/>
          </a:xfrm>
          <a:prstGeom prst="rect">
            <a:avLst/>
          </a:prstGeom>
          <a:noFill/>
          <a:ln cap="rnd">
            <a:noFill/>
          </a:ln>
        </p:spPr>
      </p:pic>
      <p:pic>
        <p:nvPicPr>
          <p:cNvPr id="10" name="Picture 4" descr="http://vignette2.wikia.nocookie.net/pokemon/images/0/0f/Mach_Bike_ORAS.png/revision/latest?cb=20140616174934"/>
          <p:cNvPicPr>
            <a:picLocks noChangeAspect="1"/>
          </p:cNvPicPr>
          <p:nvPr/>
        </p:nvPicPr>
        <p:blipFill>
          <a:blip r:embed="rId8" cstate="print"/>
          <a:srcRect/>
          <a:stretch>
            <a:fillRect/>
          </a:stretch>
        </p:blipFill>
        <p:spPr>
          <a:xfrm>
            <a:off x="5791196" y="3527672"/>
            <a:ext cx="3458205" cy="3330327"/>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50000" decel="5000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705">
    <p:spTree>
      <p:nvGrpSpPr>
        <p:cNvPr id="1" name=""/>
        <p:cNvGrpSpPr/>
        <p:nvPr/>
      </p:nvGrpSpPr>
      <p:grpSpPr>
        <a:xfrm>
          <a:off x="0" y="0"/>
          <a:ext cx="0" cy="0"/>
          <a:chOff x="0" y="0"/>
          <a:chExt cx="0" cy="0"/>
        </a:xfrm>
      </p:grpSpPr>
      <p:pic>
        <p:nvPicPr>
          <p:cNvPr id="2" name="Pan.jpg" descr="/Users/jackiejunttonen/Desktop/Aluminum/Pan.jpg"/>
          <p:cNvPicPr>
            <a:picLocks noChangeAspect="1"/>
          </p:cNvPicPr>
          <p:nvPr/>
        </p:nvPicPr>
        <p:blipFill>
          <a:blip r:embed="rId2" cstate="print"/>
          <a:stretch>
            <a:fillRect/>
          </a:stretch>
        </p:blipFill>
        <p:spPr>
          <a:xfrm>
            <a:off x="609603" y="4724403"/>
            <a:ext cx="2695395" cy="1656335"/>
          </a:xfrm>
          <a:prstGeom prst="rect">
            <a:avLst/>
          </a:prstGeom>
          <a:noFill/>
          <a:ln cap="rnd">
            <a:noFill/>
          </a:ln>
        </p:spPr>
      </p:pic>
      <p:pic>
        <p:nvPicPr>
          <p:cNvPr id="3" name="stock-footage-liquid-metal-in-the-factory-foundry-smelting-iron-and-processing-workers-pouring-liquid-iron.jpg" descr="/Users/jackiejunttonen/Desktop/Steel Cans/stock-footage-liquid-metal-in-the-factory-foundry-smelting-iron-and-processing-workers-pouring-liquid-iron.jpg"/>
          <p:cNvPicPr>
            <a:picLocks noChangeAspect="1"/>
          </p:cNvPicPr>
          <p:nvPr/>
        </p:nvPicPr>
        <p:blipFill>
          <a:blip r:embed="rId3" cstate="print"/>
          <a:srcRect l="10543" r="12123"/>
          <a:stretch>
            <a:fillRect/>
          </a:stretch>
        </p:blipFill>
        <p:spPr>
          <a:xfrm>
            <a:off x="3490365" y="4029075"/>
            <a:ext cx="2209803" cy="1600200"/>
          </a:xfrm>
          <a:prstGeom prst="rect">
            <a:avLst/>
          </a:prstGeom>
          <a:noFill/>
          <a:ln cap="rnd">
            <a:noFill/>
          </a:ln>
        </p:spPr>
      </p:pic>
      <p:sp>
        <p:nvSpPr>
          <p:cNvPr id="4" name="Plus 11"/>
          <p:cNvSpPr/>
          <p:nvPr/>
        </p:nvSpPr>
        <p:spPr>
          <a:xfrm>
            <a:off x="1447796" y="3581403"/>
            <a:ext cx="761996" cy="761996"/>
          </a:xfrm>
          <a:custGeom>
            <a:avLst>
              <a:gd name="f8" fmla="val 23520"/>
            </a:avLst>
            <a:gdLst>
              <a:gd name="f1" fmla="val 10800000"/>
              <a:gd name="f2" fmla="val 5400000"/>
              <a:gd name="f3" fmla="val 180"/>
              <a:gd name="f4" fmla="val w"/>
              <a:gd name="f5" fmla="val h"/>
              <a:gd name="f6" fmla="val ss"/>
              <a:gd name="f7" fmla="val 0"/>
              <a:gd name="f8" fmla="val 23520"/>
              <a:gd name="f9" fmla="+- 0 0 -90"/>
              <a:gd name="f10" fmla="+- 0 0 -180"/>
              <a:gd name="f11" fmla="+- 0 0 -270"/>
              <a:gd name="f12" fmla="+- 0 0 -36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41 0 f16"/>
              <a:gd name="f43" fmla="+- f40 0 f16"/>
              <a:gd name="f44" fmla="*/ f42 1 2"/>
              <a:gd name="f45" fmla="*/ f43 1 2"/>
              <a:gd name="f46" fmla="min f43 f42"/>
              <a:gd name="f47" fmla="*/ f43 73490 1"/>
              <a:gd name="f48" fmla="*/ f42 73490 1"/>
              <a:gd name="f49" fmla="+- f16 f44 0"/>
              <a:gd name="f50" fmla="+- f16 f45 0"/>
              <a:gd name="f51" fmla="*/ f47 1 200000"/>
              <a:gd name="f52" fmla="*/ f48 1 200000"/>
              <a:gd name="f53" fmla="*/ f46 f17 1"/>
              <a:gd name="f54" fmla="*/ f53 1 200000"/>
              <a:gd name="f55" fmla="+- f50 0 f51"/>
              <a:gd name="f56" fmla="+- f50 f51 0"/>
              <a:gd name="f57" fmla="+- f49 0 f52"/>
              <a:gd name="f58" fmla="+- f49 f52 0"/>
              <a:gd name="f59" fmla="*/ f49 f37 1"/>
              <a:gd name="f60" fmla="*/ f50 f37 1"/>
              <a:gd name="f61" fmla="+- f50 0 f54"/>
              <a:gd name="f62" fmla="+- f50 f54 0"/>
              <a:gd name="f63" fmla="+- f49 0 f54"/>
              <a:gd name="f64" fmla="+- f49 f54 0"/>
              <a:gd name="f65" fmla="*/ f55 f37 1"/>
              <a:gd name="f66" fmla="*/ f56 f37 1"/>
              <a:gd name="f67" fmla="*/ f57 f37 1"/>
              <a:gd name="f68" fmla="*/ f58 f37 1"/>
              <a:gd name="f69" fmla="*/ f63 f37 1"/>
              <a:gd name="f70" fmla="*/ f64 f37 1"/>
              <a:gd name="f71" fmla="*/ f61 f37 1"/>
              <a:gd name="f72" fmla="*/ f62 f37 1"/>
            </a:gdLst>
            <a:ahLst/>
            <a:cxnLst>
              <a:cxn ang="3cd4">
                <a:pos x="hc" y="t"/>
              </a:cxn>
              <a:cxn ang="0">
                <a:pos x="r" y="vc"/>
              </a:cxn>
              <a:cxn ang="cd4">
                <a:pos x="hc" y="b"/>
              </a:cxn>
              <a:cxn ang="cd2">
                <a:pos x="l" y="vc"/>
              </a:cxn>
              <a:cxn ang="f33">
                <a:pos x="f66" y="f59"/>
              </a:cxn>
              <a:cxn ang="f34">
                <a:pos x="f60" y="f68"/>
              </a:cxn>
              <a:cxn ang="f35">
                <a:pos x="f65" y="f59"/>
              </a:cxn>
              <a:cxn ang="f36">
                <a:pos x="f60" y="f67"/>
              </a:cxn>
            </a:cxnLst>
            <a:rect l="f65" t="f69" r="f66" b="f70"/>
            <a:pathLst>
              <a:path>
                <a:moveTo>
                  <a:pt x="f65" y="f69"/>
                </a:moveTo>
                <a:lnTo>
                  <a:pt x="f71" y="f69"/>
                </a:lnTo>
                <a:lnTo>
                  <a:pt x="f71" y="f67"/>
                </a:lnTo>
                <a:lnTo>
                  <a:pt x="f72" y="f67"/>
                </a:lnTo>
                <a:lnTo>
                  <a:pt x="f72" y="f69"/>
                </a:lnTo>
                <a:lnTo>
                  <a:pt x="f66" y="f69"/>
                </a:lnTo>
                <a:lnTo>
                  <a:pt x="f66" y="f70"/>
                </a:lnTo>
                <a:lnTo>
                  <a:pt x="f72" y="f70"/>
                </a:lnTo>
                <a:lnTo>
                  <a:pt x="f72" y="f68"/>
                </a:lnTo>
                <a:lnTo>
                  <a:pt x="f71" y="f68"/>
                </a:lnTo>
                <a:lnTo>
                  <a:pt x="f71" y="f70"/>
                </a:lnTo>
                <a:lnTo>
                  <a:pt x="f65" y="f70"/>
                </a:lnTo>
                <a:close/>
              </a:path>
            </a:pathLst>
          </a:custGeom>
          <a:solidFill>
            <a:srgbClr val="6F91A0"/>
          </a:solidFill>
          <a:ln w="19046" cap="rnd">
            <a:solidFill>
              <a:srgbClr val="6F91A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sp>
        <p:nvSpPr>
          <p:cNvPr id="5" name="Title 1"/>
          <p:cNvSpPr txBox="1">
            <a:spLocks noGrp="1"/>
          </p:cNvSpPr>
          <p:nvPr>
            <p:ph type="title"/>
          </p:nvPr>
        </p:nvSpPr>
        <p:spPr>
          <a:xfrm>
            <a:off x="457200" y="228600"/>
            <a:ext cx="8229600" cy="1143000"/>
          </a:xfrm>
        </p:spPr>
        <p:txBody>
          <a:bodyPr/>
          <a:lstStyle/>
          <a:p>
            <a:pPr lvl="0"/>
            <a:r>
              <a:rPr lang="en-US" b="1">
                <a:solidFill>
                  <a:srgbClr val="6F91A0"/>
                </a:solidFill>
              </a:rPr>
              <a:t>Recycling Aluminum</a:t>
            </a:r>
            <a:br>
              <a:rPr lang="en-US" b="1">
                <a:solidFill>
                  <a:srgbClr val="6F91A0"/>
                </a:solidFill>
              </a:rPr>
            </a:br>
            <a:r>
              <a:rPr lang="en-US" sz="2800" b="1">
                <a:solidFill>
                  <a:srgbClr val="9FB6C0"/>
                </a:solidFill>
              </a:rPr>
              <a:t>Creates New Products</a:t>
            </a:r>
          </a:p>
        </p:txBody>
      </p:sp>
      <p:pic>
        <p:nvPicPr>
          <p:cNvPr id="6" name="small Recycle symbol blue.jpg" descr="/Users/jackiejunttonen/Desktop/Recycle symbol/small Recycle symbol blue.jpg"/>
          <p:cNvPicPr>
            <a:picLocks noChangeAspect="1"/>
          </p:cNvPicPr>
          <p:nvPr/>
        </p:nvPicPr>
        <p:blipFill>
          <a:blip r:embed="rId4" cstate="print"/>
          <a:stretch>
            <a:fillRect/>
          </a:stretch>
        </p:blipFill>
        <p:spPr>
          <a:xfrm>
            <a:off x="3886200" y="1981203"/>
            <a:ext cx="1371600" cy="1371600"/>
          </a:xfrm>
          <a:prstGeom prst="rect">
            <a:avLst/>
          </a:prstGeom>
          <a:noFill/>
          <a:ln cap="rnd">
            <a:noFill/>
          </a:ln>
        </p:spPr>
      </p:pic>
      <p:pic>
        <p:nvPicPr>
          <p:cNvPr id="7" name="Coke Can.jpg" descr="/Users/jackiejunttonen/Desktop/Aluminum/Coke Can.jpg"/>
          <p:cNvPicPr>
            <a:picLocks noChangeAspect="1"/>
          </p:cNvPicPr>
          <p:nvPr/>
        </p:nvPicPr>
        <p:blipFill>
          <a:blip r:embed="rId5" cstate="print"/>
          <a:srcRect/>
          <a:stretch>
            <a:fillRect/>
          </a:stretch>
        </p:blipFill>
        <p:spPr>
          <a:xfrm>
            <a:off x="1676396" y="1981203"/>
            <a:ext cx="1447796" cy="1244690"/>
          </a:xfrm>
          <a:prstGeom prst="rect">
            <a:avLst/>
          </a:prstGeom>
          <a:noFill/>
          <a:ln cap="rnd">
            <a:noFill/>
          </a:ln>
        </p:spPr>
      </p:pic>
      <p:pic>
        <p:nvPicPr>
          <p:cNvPr id="8" name="Aluminum foil.jpg" descr="/Users/jackiejunttonen/Desktop/Aluminum/Aluminum foil.jpg"/>
          <p:cNvPicPr>
            <a:picLocks noChangeAspect="1"/>
          </p:cNvPicPr>
          <p:nvPr/>
        </p:nvPicPr>
        <p:blipFill>
          <a:blip r:embed="rId6" cstate="print"/>
          <a:stretch>
            <a:fillRect/>
          </a:stretch>
        </p:blipFill>
        <p:spPr>
          <a:xfrm>
            <a:off x="609603" y="2057400"/>
            <a:ext cx="946513" cy="1263645"/>
          </a:xfrm>
          <a:prstGeom prst="rect">
            <a:avLst/>
          </a:prstGeom>
          <a:noFill/>
          <a:ln cap="rnd">
            <a:noFill/>
          </a:ln>
        </p:spPr>
      </p:pic>
      <p:pic>
        <p:nvPicPr>
          <p:cNvPr id="9" name="Picture 2" descr="https://s-media-cache-ak0.pinimg.com/originals/52/9d/3d/529d3d15399f2652ea37e074ae0ba463.jpg"/>
          <p:cNvPicPr>
            <a:picLocks noChangeAspect="1"/>
          </p:cNvPicPr>
          <p:nvPr/>
        </p:nvPicPr>
        <p:blipFill>
          <a:blip r:embed="rId7" cstate="print"/>
          <a:srcRect/>
          <a:stretch>
            <a:fillRect/>
          </a:stretch>
        </p:blipFill>
        <p:spPr>
          <a:xfrm>
            <a:off x="5562596" y="209553"/>
            <a:ext cx="3467103" cy="3467103"/>
          </a:xfrm>
          <a:prstGeom prst="rect">
            <a:avLst/>
          </a:prstGeom>
          <a:noFill/>
          <a:ln cap="rnd">
            <a:noFill/>
          </a:ln>
        </p:spPr>
      </p:pic>
      <p:pic>
        <p:nvPicPr>
          <p:cNvPr id="10" name="Picture 4" descr="http://www.pngimage.com/wp-content/uploads/2015/02/drum-8.png"/>
          <p:cNvPicPr>
            <a:picLocks noChangeAspect="1"/>
          </p:cNvPicPr>
          <p:nvPr/>
        </p:nvPicPr>
        <p:blipFill>
          <a:blip r:embed="rId8" cstate="print"/>
          <a:srcRect/>
          <a:stretch>
            <a:fillRect/>
          </a:stretch>
        </p:blipFill>
        <p:spPr>
          <a:xfrm>
            <a:off x="6632938" y="2835270"/>
            <a:ext cx="2541547" cy="1908179"/>
          </a:xfrm>
          <a:prstGeom prst="rect">
            <a:avLst/>
          </a:prstGeom>
          <a:noFill/>
          <a:ln cap="rnd">
            <a:noFill/>
          </a:ln>
        </p:spPr>
      </p:pic>
      <p:pic>
        <p:nvPicPr>
          <p:cNvPr id="11" name="Picture 6" descr="http://icons.iconarchive.com/icons/designbolts/disney-planes-2013/256/Dusty-Plane-icon.png"/>
          <p:cNvPicPr>
            <a:picLocks noChangeAspect="1"/>
          </p:cNvPicPr>
          <p:nvPr/>
        </p:nvPicPr>
        <p:blipFill>
          <a:blip r:embed="rId9" cstate="print"/>
          <a:srcRect/>
          <a:stretch>
            <a:fillRect/>
          </a:stretch>
        </p:blipFill>
        <p:spPr>
          <a:xfrm>
            <a:off x="6235330" y="4343400"/>
            <a:ext cx="2899141" cy="2899141"/>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Slide706">
    <p:spTree>
      <p:nvGrpSpPr>
        <p:cNvPr id="1" name=""/>
        <p:cNvGrpSpPr/>
        <p:nvPr/>
      </p:nvGrpSpPr>
      <p:grpSpPr>
        <a:xfrm>
          <a:off x="0" y="0"/>
          <a:ext cx="0" cy="0"/>
          <a:chOff x="0" y="0"/>
          <a:chExt cx="0" cy="0"/>
        </a:xfrm>
      </p:grpSpPr>
      <p:pic>
        <p:nvPicPr>
          <p:cNvPr id="2" name="small Recycle symbol blue.jpg" descr="/Users/jackiejunttonen/Desktop/Recycle symbol/small Recycle symbol blue.jpg"/>
          <p:cNvPicPr>
            <a:picLocks noChangeAspect="1"/>
          </p:cNvPicPr>
          <p:nvPr/>
        </p:nvPicPr>
        <p:blipFill>
          <a:blip r:embed="rId2" cstate="print"/>
          <a:stretch>
            <a:fillRect/>
          </a:stretch>
        </p:blipFill>
        <p:spPr>
          <a:xfrm>
            <a:off x="3886200" y="1981203"/>
            <a:ext cx="1371600" cy="1371600"/>
          </a:xfrm>
          <a:prstGeom prst="rect">
            <a:avLst/>
          </a:prstGeom>
          <a:noFill/>
          <a:ln cap="rnd">
            <a:noFill/>
          </a:ln>
        </p:spPr>
      </p:pic>
      <p:pic>
        <p:nvPicPr>
          <p:cNvPr id="3" name="Picture 17" descr="carpet.jpg"/>
          <p:cNvPicPr>
            <a:picLocks noChangeAspect="1"/>
          </p:cNvPicPr>
          <p:nvPr/>
        </p:nvPicPr>
        <p:blipFill>
          <a:blip r:embed="rId3" cstate="print"/>
          <a:srcRect t="3110"/>
          <a:stretch>
            <a:fillRect/>
          </a:stretch>
        </p:blipFill>
        <p:spPr>
          <a:xfrm rot="5400013">
            <a:off x="6743710" y="4610093"/>
            <a:ext cx="1676396" cy="2362196"/>
          </a:xfrm>
          <a:prstGeom prst="rect">
            <a:avLst/>
          </a:prstGeom>
          <a:noFill/>
          <a:ln cap="rnd">
            <a:noFill/>
          </a:ln>
        </p:spPr>
      </p:pic>
      <p:sp>
        <p:nvSpPr>
          <p:cNvPr id="4" name="Plus 11"/>
          <p:cNvSpPr/>
          <p:nvPr/>
        </p:nvSpPr>
        <p:spPr>
          <a:xfrm>
            <a:off x="1447796" y="3581403"/>
            <a:ext cx="761996" cy="761996"/>
          </a:xfrm>
          <a:custGeom>
            <a:avLst>
              <a:gd name="f8" fmla="val 23520"/>
            </a:avLst>
            <a:gdLst>
              <a:gd name="f1" fmla="val 10800000"/>
              <a:gd name="f2" fmla="val 5400000"/>
              <a:gd name="f3" fmla="val 180"/>
              <a:gd name="f4" fmla="val w"/>
              <a:gd name="f5" fmla="val h"/>
              <a:gd name="f6" fmla="val ss"/>
              <a:gd name="f7" fmla="val 0"/>
              <a:gd name="f8" fmla="val 23520"/>
              <a:gd name="f9" fmla="+- 0 0 -90"/>
              <a:gd name="f10" fmla="+- 0 0 -180"/>
              <a:gd name="f11" fmla="+- 0 0 -270"/>
              <a:gd name="f12" fmla="+- 0 0 -36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41 0 f16"/>
              <a:gd name="f43" fmla="+- f40 0 f16"/>
              <a:gd name="f44" fmla="*/ f42 1 2"/>
              <a:gd name="f45" fmla="*/ f43 1 2"/>
              <a:gd name="f46" fmla="min f43 f42"/>
              <a:gd name="f47" fmla="*/ f43 73490 1"/>
              <a:gd name="f48" fmla="*/ f42 73490 1"/>
              <a:gd name="f49" fmla="+- f16 f44 0"/>
              <a:gd name="f50" fmla="+- f16 f45 0"/>
              <a:gd name="f51" fmla="*/ f47 1 200000"/>
              <a:gd name="f52" fmla="*/ f48 1 200000"/>
              <a:gd name="f53" fmla="*/ f46 f17 1"/>
              <a:gd name="f54" fmla="*/ f53 1 200000"/>
              <a:gd name="f55" fmla="+- f50 0 f51"/>
              <a:gd name="f56" fmla="+- f50 f51 0"/>
              <a:gd name="f57" fmla="+- f49 0 f52"/>
              <a:gd name="f58" fmla="+- f49 f52 0"/>
              <a:gd name="f59" fmla="*/ f49 f37 1"/>
              <a:gd name="f60" fmla="*/ f50 f37 1"/>
              <a:gd name="f61" fmla="+- f50 0 f54"/>
              <a:gd name="f62" fmla="+- f50 f54 0"/>
              <a:gd name="f63" fmla="+- f49 0 f54"/>
              <a:gd name="f64" fmla="+- f49 f54 0"/>
              <a:gd name="f65" fmla="*/ f55 f37 1"/>
              <a:gd name="f66" fmla="*/ f56 f37 1"/>
              <a:gd name="f67" fmla="*/ f57 f37 1"/>
              <a:gd name="f68" fmla="*/ f58 f37 1"/>
              <a:gd name="f69" fmla="*/ f63 f37 1"/>
              <a:gd name="f70" fmla="*/ f64 f37 1"/>
              <a:gd name="f71" fmla="*/ f61 f37 1"/>
              <a:gd name="f72" fmla="*/ f62 f37 1"/>
            </a:gdLst>
            <a:ahLst/>
            <a:cxnLst>
              <a:cxn ang="3cd4">
                <a:pos x="hc" y="t"/>
              </a:cxn>
              <a:cxn ang="0">
                <a:pos x="r" y="vc"/>
              </a:cxn>
              <a:cxn ang="cd4">
                <a:pos x="hc" y="b"/>
              </a:cxn>
              <a:cxn ang="cd2">
                <a:pos x="l" y="vc"/>
              </a:cxn>
              <a:cxn ang="f33">
                <a:pos x="f66" y="f59"/>
              </a:cxn>
              <a:cxn ang="f34">
                <a:pos x="f60" y="f68"/>
              </a:cxn>
              <a:cxn ang="f35">
                <a:pos x="f65" y="f59"/>
              </a:cxn>
              <a:cxn ang="f36">
                <a:pos x="f60" y="f67"/>
              </a:cxn>
            </a:cxnLst>
            <a:rect l="f65" t="f69" r="f66" b="f70"/>
            <a:pathLst>
              <a:path>
                <a:moveTo>
                  <a:pt x="f65" y="f69"/>
                </a:moveTo>
                <a:lnTo>
                  <a:pt x="f71" y="f69"/>
                </a:lnTo>
                <a:lnTo>
                  <a:pt x="f71" y="f67"/>
                </a:lnTo>
                <a:lnTo>
                  <a:pt x="f72" y="f67"/>
                </a:lnTo>
                <a:lnTo>
                  <a:pt x="f72" y="f69"/>
                </a:lnTo>
                <a:lnTo>
                  <a:pt x="f66" y="f69"/>
                </a:lnTo>
                <a:lnTo>
                  <a:pt x="f66" y="f70"/>
                </a:lnTo>
                <a:lnTo>
                  <a:pt x="f72" y="f70"/>
                </a:lnTo>
                <a:lnTo>
                  <a:pt x="f72" y="f68"/>
                </a:lnTo>
                <a:lnTo>
                  <a:pt x="f71" y="f68"/>
                </a:lnTo>
                <a:lnTo>
                  <a:pt x="f71" y="f70"/>
                </a:lnTo>
                <a:lnTo>
                  <a:pt x="f65" y="f70"/>
                </a:lnTo>
                <a:close/>
              </a:path>
            </a:pathLst>
          </a:custGeom>
          <a:solidFill>
            <a:srgbClr val="6F91A0"/>
          </a:solidFill>
          <a:ln w="19046" cap="rnd">
            <a:solidFill>
              <a:srgbClr val="6F91A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pic>
        <p:nvPicPr>
          <p:cNvPr id="5" name="Picture 8" descr="PET_flakes.jpg"/>
          <p:cNvPicPr>
            <a:picLocks noChangeAspect="1"/>
          </p:cNvPicPr>
          <p:nvPr/>
        </p:nvPicPr>
        <p:blipFill>
          <a:blip r:embed="rId4" cstate="print"/>
          <a:srcRect/>
          <a:stretch>
            <a:fillRect/>
          </a:stretch>
        </p:blipFill>
        <p:spPr>
          <a:xfrm>
            <a:off x="3352803" y="3505196"/>
            <a:ext cx="2438403" cy="1613029"/>
          </a:xfrm>
          <a:prstGeom prst="rect">
            <a:avLst/>
          </a:prstGeom>
          <a:noFill/>
          <a:ln cap="rnd">
            <a:noFill/>
          </a:ln>
        </p:spPr>
      </p:pic>
      <p:pic>
        <p:nvPicPr>
          <p:cNvPr id="6" name="PETE_2.jpg" descr="/Users/jackiejunttonen/Desktop/--NEW PRESENTATION--/Garments made from recycled products/PETE_2.jpg"/>
          <p:cNvPicPr>
            <a:picLocks noChangeAspect="1"/>
          </p:cNvPicPr>
          <p:nvPr/>
        </p:nvPicPr>
        <p:blipFill>
          <a:blip r:embed="rId5" cstate="print"/>
          <a:stretch>
            <a:fillRect/>
          </a:stretch>
        </p:blipFill>
        <p:spPr>
          <a:xfrm>
            <a:off x="990596" y="4408240"/>
            <a:ext cx="1676396" cy="2144962"/>
          </a:xfrm>
          <a:prstGeom prst="rect">
            <a:avLst/>
          </a:prstGeom>
          <a:noFill/>
          <a:ln cap="rnd">
            <a:noFill/>
          </a:ln>
        </p:spPr>
      </p:pic>
      <p:pic>
        <p:nvPicPr>
          <p:cNvPr id="7" name="PET_1.jpg" descr="/Users/jackiejunttonen/Desktop/--NEW PRESENTATION--/Garments made from recycled products/PET_1.jpg"/>
          <p:cNvPicPr>
            <a:picLocks noChangeAspect="1"/>
          </p:cNvPicPr>
          <p:nvPr/>
        </p:nvPicPr>
        <p:blipFill>
          <a:blip r:embed="rId6" cstate="print"/>
          <a:stretch>
            <a:fillRect/>
          </a:stretch>
        </p:blipFill>
        <p:spPr>
          <a:xfrm>
            <a:off x="533396" y="1588843"/>
            <a:ext cx="2438403" cy="1763950"/>
          </a:xfrm>
          <a:prstGeom prst="rect">
            <a:avLst/>
          </a:prstGeom>
          <a:noFill/>
          <a:ln cap="rnd">
            <a:noFill/>
          </a:ln>
        </p:spPr>
      </p:pic>
      <p:sp>
        <p:nvSpPr>
          <p:cNvPr id="8" name="Title 1"/>
          <p:cNvSpPr txBox="1">
            <a:spLocks noGrp="1"/>
          </p:cNvSpPr>
          <p:nvPr>
            <p:ph type="title"/>
          </p:nvPr>
        </p:nvSpPr>
        <p:spPr>
          <a:xfrm>
            <a:off x="457200" y="228600"/>
            <a:ext cx="8229600" cy="1143000"/>
          </a:xfrm>
        </p:spPr>
        <p:txBody>
          <a:bodyPr/>
          <a:lstStyle/>
          <a:p>
            <a:pPr lvl="0"/>
            <a:r>
              <a:rPr lang="en-US" b="1">
                <a:solidFill>
                  <a:srgbClr val="6F91A0"/>
                </a:solidFill>
              </a:rPr>
              <a:t>Recycling Plastic Bottles </a:t>
            </a:r>
            <a:br>
              <a:rPr lang="en-US" b="1">
                <a:solidFill>
                  <a:srgbClr val="6F91A0"/>
                </a:solidFill>
              </a:rPr>
            </a:br>
            <a:r>
              <a:rPr lang="en-US" sz="2800" b="1">
                <a:solidFill>
                  <a:srgbClr val="9FB6C0"/>
                </a:solidFill>
              </a:rPr>
              <a:t>Creates New Products</a:t>
            </a:r>
          </a:p>
        </p:txBody>
      </p:sp>
      <p:sp>
        <p:nvSpPr>
          <p:cNvPr id="9" name="AutoShape 2" descr="data:image/jpeg;base64,/9j/4AAQSkZJRgABAQAAAQABAAD/2wCEAAkGBxMTEhUTExQWEhUXFRQYFxgYEhwXFRcaFRUYGhUYFhgcHSggHBslHRgYITEiKCorLi4uHB8zODMsNygtLisBCgoKDg0OGxAQGy0kICUsLCwsLCwsLCwsLCwtLCwsLCwsLSwsLCwtLCwsLCwsLCwsLCwsLCwsLCwsLCwsLCwsLP/AABEIAOEA4QMBEQACEQEDEQH/xAAcAAEAAgMBAQEAAAAAAAAAAAAABAYDBQcCAQj/xABEEAABBAADBAcEBgkDAwUAAAABAAIDEQQSIQUxQVEGEyJhcYGxBzKRoSNCUnKiwRQzYoKSstHh8BVDwpPS8RYkU1SE/8QAGwEBAAIDAQEAAAAAAAAAAAAAAAIDAQQFBgf/xAA5EQACAQIEAwUIAQMCBwAAAAAAAQIDEQQSITEFQVEiYXGRsRMUgaHB0eHwMgZCUjPxFSNicqKywv/aAAwDAQACEQMRAD8A7i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DX4vbuGi0kniYeRkbfwu0L6eGrVf4Qb8EfMFt7CzGo54nnkJBm+F2hmphK9JXnBr4GxQ1wgCAxzTNaLc4N8TSA+xyBwtpDhzBsID2gCAIAgCAIAgCAIAgCAg7X2gIYy8loDQS5zjTWtAJLnHgNEYPuyNpx4mJs0Tg9rr1BsWDTh5EEIgTUBCxm1sPF+tmij+/K1vqULIUak/4Rb8EazF9NcDGLM4I/Za5/wDK0obEOH4mbsoedl6mon9qOCb7rZ5O9sbQPxPBRG3DguIlzS+L+iZ5w/tUwLveE0f3owf5XFSys1qnD60G07E6X2hYLLmjdJMfssiN/F1D5qJCOCrS5fNFd2n7RZjpG2PDjgXnO894GgHzSzZ0KXDaUf8AUd/kvu/kVHHdLcW8nNipP3JOrH4KS1tzr0sNhIrSMfir+tzR4/HPf78j5B+1I5/qSpRyldelTh24WXgreh62XOwPFgFp0NjnxU9CFDEKMtGbjGYeJm9rR3n+6WOjKtJLVkbCdIpYdIsRIGjdT3DTkRevmq3FIpl7rVV5xTfh+Da4f2kYxgI60SWNM0bSW97SALPjawc+rgMPKWaEHbpe1/O5Cf0qxcjxI3EPOu7OW0e7gPA6JdrdGxTwNGqr01pzVldfv6zYzbexc8RaXdY7VpzOyyAcRbXNqwbBBB70tfVFE+EUM17td36i2dA9uljm4aSN0bSAGW7OAQKAzAm7HPXTXvjZx3OVjMBKj2lqv3c6CpHNCAIAgCAIAgCAIAgCA5jtrbzDiZYyXFmQZ42xue6ZzjpHm3BrQG3Wvaq2gG47vQ2KNCdV2j/sUPa+NxJxhlOfDk6sayQg7gN7T+z8ys5Wj0XD+FRu/a2t6kzF9JcbiY+qmlkdGOLQGAkCgHuaBm8DfNYenM2PdMDhqrc7LS6u38lf0NIcY6IgANcCLaf7gqyOpTOoo2dKWaLuuejW6Yl2q5wIyt105/mp2Crz7iCyUqt3TNqFapa7MUs5BUoyNPGSk+35mMk7xYPO9fis6GjClOb0RscPE5wsnXjqspo69LBTlG+glw/eoy1NmlgmnqzG3Dnn8lC5tLh9938jGWZTRU8xxq/DXTk4qXyMuQk6k8lNNMU6FSfI9Pwo8Vh6nQo4RQd5O5kZCK3Ko6kaFK2kQ2PIQW68xz7lm1yipTVGSnHbmbdzJIx1jaBDeYOZm+iL1rXv8liCcX3FFfJOLceX7+/k2uzpcY+nwsD6LSDQABB3gkjdXyVs3G1jkVMVh4yyVpaPR+Hwudk2Tjeuia8tyOqntu8rhvFjeOIPEEFUo8xWhGE2oO65Pqv3fvJiyVBAEAQBAEAQBAEBU+nvSf8ARYi2OjK6gL3MzbnO7qDjXENPiItkoxucU2NjpI3vxd53ykl2Y1YJ0B8vBWR0R7LCYaFPDrNuy/7E6PPxxbPiozDE0AsYTbnHfnJ3tby4nu461XFJpxhy3lul4dX6HKxnEFSeSlq+vT8mv6YdNYmRvw2EibIyi3OQOqGn1Gj3vvacxa1KODn7T2km+7q/E1/cK071a7f1+JSJrMcbnEvLRqQzKDm1BugDYP8A40XQT5l/CZxjUnTafVd1u49iI6UD8N6uPULLuj0/BPAzZSB3ilGSLaVRXtcjyw6aj5KNmSqQpTi00vIwNgduLVNRZx32JZWbHZkDnOyChfM1u3rOVo2KNeK0N/hujBGpeL5Vdd12hN4pLkQJ9llrnNvceXw4qFjoRxSlFOxrsXgyN6lFXNPG1FpJLuEeFIGv91LJbY0adZxd7G/2bsNtNc4l10RwBtDZliNOyT8RgGurqWh1CnBtaa6Gu/X4KEmkVLGwp9mtO3S5AxezntHaidXMD5aJGWpbHFYevenCabPZilfEG5NRmGrgOyfDW1KTVzNFKF8zNx0YaYsKQ1rWzMAbNWpewFxikveR2iO7XkqWtTy9fAS94ySaWbZ8vDxJex+msmHa2SVmdkj5g8N0cOpeGh7b3nKQDdaNGopEShwtznKjm1js+TvfTuOk7L2lFiIxLC8PYeI4HiHDeD3FSOVWoVKM3CorMloVBAEAQBAEAQFY6bdJf0VgZGR1rwSCd0bBve4eg4679xi2SS5s4x0o2ocpzuOd4cWhx7ZDh25ZBwc+g0Dg0Ed5xFHR4fT7bqy2SdvG378Tx0G2hDFJH+lRlzK7Dt7WusU5zfrAa+G+tFDF06sqVof7o6lepUqYdQg7P1Xcy0dMulrp82GhdUIBzv8AtjiB+z6+G/WwmGkoL2r22XT8+ht8K4MqVqtddrp/j+fTxKHhtnyhrxkPasgUb/Z13bqW9HQ2Xhp2kmt78/L5HS+lmzWDZjXtiY1xbh7pgBNhoIseK4+FlV94s27Xku7Q83wpSjjcvPtL5M0GyMRUTQ6Mlw36jxAsnVd5tHp44eaSTdjZYJoxAfG2muAGjhRq9HCuF/lzUJSsamLxHubjKabT6eh5xXRiUMcQ5riASG5d9cFHMUUuPUZTUZRaT532K8IJX9oNaBQ1tWqVtDrVcPGU73JOCwsrHtdbdNa19Uc0V+7RX93y/Js34ySx7odrzIoc9Qo3LVQp25kXEQPe/NmGu+h3VpqsXLYOMI2sYnYEk0XUOenytE7CeWcbWMkezo733yGZZzsqyRX9oxJDGHU7qALjXhV0ibZZFJvZeRK9mgt+I4gCPyzOea+RUJvU85x+fZhHvf0LXt/TDvPLL83tUY7nN4Qr4yHx/wDVldgk7KmeulHUOmLXNLHFrxuI794N6EVvCxa5XUw0K0ctRXRqekOPk6+N7yHMDTlblAaLJEmnHNmbalGOhqUsJChVShez3uyf7P8Aapw+Oa2y2KVwjc2yRbv1R8Q6hfIlQaszb4thFXwjl/dFXT8N/l87HbVk8GEAQBAEAQGLEziNjnu0a1pcfBosoDgu2ekHWzTTy7y6MMB1G9xazwGRru/L3qMVmZs0qeeahyNHtvZ7gG5jnc5uck6kkmxm71KSs9D2tLDQnhMiS00MEEbnAXry4GlY5HMo4WpO0p7dDc4OOxT+JaPi4WsKGlzte8NJQZujIoixbtsvvZTHaXlwxruuO7+a5tOSVVRur55eOz+p5bCK3FWv+qf/ANFKlkGW+G/RdM9ZFamv6KbUDMcwE3nJjP7/ALo/iDViexzOLqNTDzjzWq+H4udRKrPFHOdsF0WIljbQAdY04OAcOPIqV9D6Fw+oq2GhOW7XzWj9CM6d/wBs/Af0Wbm8oQ6EeTEv+04/D1pLlipx6GIzDib+86/VDLyroe4aO5od4MLvRCDqR/yRKbA/hG7/AKR/olmQdWHOS8zBibLfdJ/dTUndLmWn2aYQswz3kUZJXVpXZZ2Rf72dV21Z4TjNXNiMvRev6jadMpP/AG+UXb3taMt3xdw+7XmpRWpPgMYvF5pbJP7fUp+yJpWO6uZrwHe45zCDpvaSRR7vNTZ6i+cnwnM8/sj5nej2LJdmKIvSOL6K+RA+JH9ApUzTrPS66kfAvqVjvs5XfwkOUJnTaz0X3r1P0Ch8yCAIAgCAIDV9KWk4PEV/8MnyaSsPYzHdH542nhC7Cum+q2bL5tYD6OckNzfoWUm/D1J2Uuhjc7X6IfAix8lKX8j3GAmnTXeejgi2i3UV8NFJLkVzSjryMhkylv32fzC1e9I2NOLbmvE9zY1ztGjTw3qmx1VTS3LBPtp7sH+jmIX1QjsvPAUHVW/QGrXO9xXt/bZud9vycVcLisW8Qp872t15blX2nI4MbG3eRqbqwKv1C6B1pX5EPo3smSTEGi1gjGe9TqHDJy1vXyK0sdilhqedq/RHn+KzdKDj/l+/j4nXnyf5+SuTvqeWKn0jwcb5w512Wt+sQNCRwVsEmj1XBq81hsqezf0NdtHZ8bGghtanieIUmjtUK05N3Zr3wtLSKryRbl8m3Fo17QRur4K8412b7ozMRnBH2Tp32oSJR1LG3VRBXJmhpPGiRXgdygdNS7N2XnZ2FEcbI/stAPefrHzNqo+fYir7WrKp1bZoeleIueCO/dIcfFzgB8Mp+KupLRs63CYWjKfV28v9zFt1ri0OAsMdm79xBI8LvyWWd7DyUZa8zDgIcrdd5JJVbNirPNIw7cbcJHez+YX8lmLsVZc2hrthwZ8Q1nBzmj+Jwb+axLYvlUdOlKXRN+R+gEPnYQBAEAQBAY8TCHscw7nNLT4EUUB+c8Rj448DLhJP1hxgOXjlERY7yuwsR3sdOjFOTvzVvnf0RnbLcJ+4T6rL3PZ4ONqcbdCzbCw9DOeOjfDn5/5vVqRqYqp/YjYbT6MQ/o5xAa4OFEAGmntDhyWnUr1szt/G6W3W13e/0OHHG1ffI01a2ZL0K+BuK2T1L1MOMnvsNIB8fksozCNtWVnbc72uaHDXKdx70bKMRVyPQt/skgzMxcjm2PowAebQ8n1C5WPyyfbV1GMnbyt9Ty3F6rnOJasLiBJG143Efykg/MFbNG6pxv0XociSsyr9LMcI5Yxlu2Xv5OK26Wx3eE1MtOS7/oazH7YD2gBtUftdx7lOSsjuYeolIl4LYuKkY2RuHcWvFtPWRixRINFwIBDXEEjWlXczPieHhJxlLVdz+wZ0Mxpe1pgLA7WzLHVWASO3Z94ab9VbnRxp8Roq9nc2WA6M4mGTQRvZIKY4y5Q7VuUFtFwcc4NVprdUmZMU+JU9bpknbEE+Gh69whr6PsiRzn3JqARkAFAE7+Bq0VmW0sbTqzyRT5+GhXdiSunxTbADcxkPg05h+LKPNVTZt8RxDpYR25pR8/xc6LGbVZ4w5btrahkxMr2u0z0zwZ2WkeIF+a2oqysegwzlTpqP71JjsbI8C3urxr0UkkdNO6ubzDMPVtO8ZRrx3cQtZqxCjxClUm6b0knaz5+DMOMAcwjmiOjFanzoDgusxzAR7hzu7smo/EGrMkaPEsSoYecVva3ny8rnaVg8YEAQBAEAQBAfm7p9swDH4ss3NeX+Tndr4Ocfgop9o6+Bgp79PrYx7Od9GAeTh8d3oVM9phIONNJlt2NtZro2NdTXBoH7JIFactysTOdWw8ou61LhizeAJzVTarnT1ysQln1nZ3WnXVM8tJZcev8AuX0KLLIAV0T2sUzw2NrjoAT4D5rJCtiI0IZqkrL92K10wZUzOPY15e8dywceljfe5OSVktF+S9ezPsYKUje6Vx8A1jB/VcTiNaUKjjHnFK/TVnJ4r/rJd33NX7MNsCSB2HcfpI3Oe3m5jzmdXMh5df3h3rszjbY1MTCzzI+9PYDcUnDttPjoW+jvgp0Xujd4XJdqPgyrOdorJ7Hdo/yLdgunZbDFC6HN1cfV5uucGlojewHqqqwH990N3Ck1KnDFKpKanu72tzunvfuLFt/pxhowx8YjxT3PLi1szxlrq3NeSWW05mDsV5qaVziRws8zjK6t1X5+ZWoPaC/M0Nw8LSAcxJe4OdUfbqxX6pumvrcsptU8HGUrOT/b/c2G3Ok0M2CEY1kPUWBCW5OraQczy45xrQqu8LKjZmxh8HUhXzcted737uXeaLoRtBjcTIxwIzNa1jq7ObNZbfM9mvDwVM076EuLRqVIRUVpHV/f4Fj6UbfbBG6NhuZwy6f7eYG3OO663DfdcFiCu9Tn4bh1aolVcXl9fDu7znrIu5bGZHXWGqvkbnDRHKPAeiZ0dGGHnlRYtlHsAcr9VW3dnk+J0vZ4mUfB+aPm1mgMLhobHgbPyKzCKub3DOIVnL2MndW0fNG69leDuWabkxrPNxv/AIpV3J8WlanGPV38l+TpKrOAEAQBAEAQGHGYgRxvkduY1zj4NBJ9EBxCLZr8Rh5sSTeX6OQcxM97i/yc9vkCoxOphK2Soo9Sq7Ol7JHEfl/hUuZ7nCzzU0T4H1pwux57/n6qaM1FZ3I2I2i5zm9okB7KFncHDRHaxy60IOSnZbotEeBvU2B3+98OCwaeM43TpXjS7Uv/ABX3+HmS42BooCh6+J4rJ5aviateeeo7v926FW6RtufuDAPmSq23c9X/AE7QToSk1u/ojVywUQdx11Gh+KlurM6mMw9N5bxXMjwxmNwewlrmm2uGhB5grL1OdLC07WyovWF6SxyRViaLq1BjzNfx00NHx8u6GVrY5dXhFanUU6G3jZr7oq0uJZW6t2lafNW2voegm40Y5kl8UY24lvIf55J7MhHiEVvBfvwJcGznSDMMoBveTw04BYyEZTjUedR3Mx2WY+257BXDUk+nNMpKk+0rINLTvJd8h/nmhu2Z7ws5Y/Mw5CDYyjcUb0sRhgKcrueqfLkYca2x5/4VFGziF/yyNG+tFk0UbyB3Yb4D0QvRt9mP0Pih5Hj1PLiFLqvT9R62yCWBrQSXOAAHcCfyU4bmtwqN67fRP6Fo9mLZG9a0g5LJNsoWCGtLH32hpIDpVt371XJ3kWcXqXrKH+KXm9fqi+LByQgCAIAgCArXtExfV4GQDe8tYPM278IcsPYlDcoPRd5OExkUTvpntJy1vY0NDq7zZb/gWEbFN2qRk9r/ADKNjo8khPMAhWtHtMNN01Y9TmmkA8LG+iHAE5dOF0RwI7woxepCjxH3iVWk42cLtd6T1+JqHTVre4g/A2pS2NWtNVKMsr5M6VmQ8afQUBWcYcz3Ov3jY14UAPkL81Fq59B4RBUMJCMt3q/j+LEPFMoDz4hIxZfi6sbLXqQZZOSnlZoOrHqbCPZzy0HLwHEclmxtxqRsjxPs97RZA381GSuiynOLkYBEoZWX9h7owyRus9o1ysq1Qdjl15xVR2RJ2Ts8vkAut53dyZbCnWSlsWSLYp+3+H+6WNj3nuNdisLle4XdH8gotG7SrvItDFND2d5WYxuynFV2obGAQNVmRHN9tIuWGwDGNaMo0A7+Heq7EvbT2uRsZjGseMtDQZhVDwWGRrYNYqi4z+D6P7E3AzOmlhjhOry4HT3bFWRyAt3ksXOVgsM8JSrTrLay+vzui89EMGWOfR7IGTLlo/RPcxjr42wNN8SSqFO87J7bnBqTc5OUt27+ZZ1aVhAEAQBAEBRvam+44Wc3ud/C0D/moyJRKj0WjdFiYZK7EhlhvvDGvr45f8CwjdhBTw07PWLT+GxVOkUv0sjCP1csrQR9kPIGnkFdfS528Lim4rN0XoS9o7AkZhIcQKeCxshAJBa1waCCTpfbZpxojvWjTxSnUlBLZ/v74HN99nSxjqQ6tW6rn+8ij4vjXL1W+neJsV1kqNQ5/U6Rgp+wzShlb8aFgdyiefaszzj8cBG48KND7Ro/hB3ny51JI63DMC6k1UqLsr5/gqMmIs2TZQ9a6hgllGilE5+MqXaQbIFK5qqRdsMBlA5Aeiib62I22fcA/a/IrDNihualoWDbMJIsq1HGqyTm/E2nR+RgkJLmimneQN5H91him1fc3/8AqMQ+u3436KNmWXRXMTjmFzjd2Sdx5qJ0YTiopEebGN7/AIKUTSxtaKSR5hxIsaXqFM0VWTdkjcSbdldupvg3+trGVF9zUYicvJLiTqbJVT3Nu6ULyeli0+yuTPiZ2hwjLMNKWk79S1ue+GW9fEKLeh5zH8SVel7KK0Ut+q5fvgdP6GYbq8LC27Jijee7rLIA7hqB4LVw0MkEudkzjS3N8tkiEAQBAEAQFK9osOYw9wk/4KMjKMHRbZomwz2HR0eIZMw8QWhvqA5p7nFFsSzOO3gcf29KXYmcEEF00o3bi55rTnqpKWVXZ26WPp1IQjJZZRVr8ml+/ux0jpPgmvhgh7QoggA0LZG4Rg0Pdul52FT2E4yvq0nK9ub5eRxczbbOOY3DhrntBsMc9oN78pIB+S9FH+J6RWqQVaXJfn7k3/XZJY2sa5sdNAP2nUKJvka4KyKTOThaFKfavd9GQpGPrV1/vaKUtjqwi29zF1Peqi/2Zie2ipx2NHELt2MsbDYU7FcY6o2Mc7x9Z38RWTeTkjLK8uA1J81GRtUNU2YGu5qBbKeVNs+hWHFuSsKKBKymbVCMrN2JJdpay2bUISk7WZFAPJUnQVOb5M+OaVJSSOXi4TlUtbYyYbfZNALKkRo4WblfTQ9TbRaPd7R7tB8Vh1CrEYyhR0zZn0j99vU1mIxZOrjQ5cP7lVHFxWOqV9Houn36/uhnwEE0rw3D9YJXZm1HeangtcDX1SCQb01WGjTP0X0L2fNDh2txBuTKxtWDlaxgaxtjTmT3kqjD05QTzfDwWxhm/WwYCAIAgCAICvdNMNmia/7Dte4OGp+ICjIyjVdEMRRmYN7mZh4tsf8AIIgyo9M9hdbjcJiYx9HNRlobnwDM4n7zWhvi0rWxlTJh5S7reehlG7lxodLlA3RkjTdegvTuK48JqtKUmrLK0tuSW+nfuLWRwna81zzAHQzSH8ZXoIfxRtVsQ5QVOP8AEhMFeRPqVM14ycXdE3Dz8HDzrTzWXJtHbwfEKbaVVJd/L8ehsYmNO4AqOp6OlCnNXSTMckQzblNGpXp0/aPRGbDR9oKSJUacc6skT+sZWprmsm/nilqRXysabDm/EKuT1IPEYan2nOPmjFjMa0toFLmvjOK4Vwyqafhr6EaLaDNwObwS5yHxPDx2fyJ8UsjtGwyv+7GSpKSLVxzDxVlGXy+5NZs7HP8Acwkx8WEetLDkVv8AqJJ9mHm/wyRD0U2o/dhHN8Swer1G7KJ/1FiH/FJeb+pOi9me037wxv3pa/laUOZLiFeW8vQ2MHsgxbvfmib4Z3+oCGvOtOatJt+LNxg/Y6B+sxDj92MN9SUK7m2i9kuC0zdY/wAX6fAaIYLTsbo1BhhliYGhAbpopAfUAQBAEAQBAeXBAVXpFs58Nz4cAODSC2q8w4Gx8+Ci0ZuVzFyMxUYicS1kgzZho8SN4t5PGt8xajo9GCNs7Yb8MHP690wflFvBLmAA9k9o6anctKvhHL/SajunZLW5LcokPQ5smNc1zyWOe51t30SXUSRv15UuhTjaCvyOpRwEfdZYqptyS58rt9L9Ne8usHQXAN/2c3e6WQ/LNSycts9ydCMAf9ivCWQejlgEV/s9wJ3Nkb92U3+K0JRnKDvF28NCNJ7NcMd0+JHd1jD6xoSdeo95PzZiPsyg/wDsT/gv+RZMe1n/AJPzZLwfs0wQP0kuId5sHoAUK3dll2b7N9k2AGmRx4PlfZ8idUGWVrm+w/QLZzN2Eh8TGCfmhE2sGxcOz3Yo2+DAPyQEpuGYNzQPJAexGOSA9ZQgFID6gCAIAgCAIAgCAIAgCAID45oIo6goDRYjonhyCGB0ZzZrabp13eqxZAg7U2I9tFhz1qOBBojd4EhYaCKZJgywkzOlBuw79HPWDXQF7Oy6uZYD3rKbR0MNxCrRWTRx6S2/HoMHt9r8zI8TA+QWAJQ6J194A7XkB8hWbovnTw7krwlHbSLUlr0fL5mrHTCaP9YxknIi2cNeB01vdx71OUUjqYnglBJZG0+m6/fiZounF6GD4Tf1YoWNenwF1JWjP5fklDppHxikHgQf6f58Vgsl/TNblNeT/Jk/9ZRcGSnyb/3KSRQ/6exC/uj8/sTIekcThdPbyaW6nwon1TKzX/4LilK1l430+/yNPtvanWuYAerp1sBNPJG5wrcR3KaVjt8PwMMIpObu2teluatz7zpex+ksT4mZi8uDWhxLDq4AZiKveVVdHkaqWduO13bwNj/rEP2/wO/ol0V2MUu3YhuzOP3SPVLixGPSmIXodNDRaTZ3CrS4sSW7fg+s4s8Wn1FhLoWZIbtWA0RLGb3dsJdCzJUbw4WCCOYNhZMHpAEAQBAEAQBAEAQBAEAQBAfCEBXumOzJJMO4QDtHfloPy8QwnS93lfFZRt4KdGFVSrK6Xr3nJW7ElgOmzsQdbsxgm+ervRZujsvjGHi+zFvyPMuJfulwkw+9hw4eqzmRNccoPeMvl9zAcXhxviLP/wA7x6BLouhxzDx2zL4H1mLwh35R45meqx2TYjx2i/72vFfgkQCBxGVwPhI1w+azoXw4hSqfxqL0Pu0Iy7TXJWuVxje796jQ8Flp8iOIw9SvFKFTKu7X6o+bM23BhNBs54duztd1z3fvvaHeSqkmcLEcNxcH/K/hcunRPbDMf1nVtfF1eXN1rQ33roCieRWLM5mIws6Fs/PzLA/Zcg3AO+6b+SWNUgvwzb7TT3jM5vofyWLgzYXA4UXrJGXG3e6QTQFns6mgNa4BZ0M3Zkj2VABpiHWSTbhrrz0CWQuYZ9ksJrrYnfeFfE6rFjOY3+wsII2mnNdde6baKUkjDZs1kwEAQBAEAQBAEAQBAEAQBAEAQBAfCEB4fh2He1p8WhARpNkQO3wxn9wICDiOiOCf72HjP7qAgP8AZ7gPqxuj+48t9EJ06k6bvBteGhiZ7PsOD+tnrlmZX8izmZ0VxjFKNs1++yubPZnRPDQAhjXa6kl5JJ58lg59WrOrLNN3ZOOyo+GYeDihWYpdj2KEjx4kOHzQECXo/J9WVv70X9CFiwIrth4oXrC/lRc0/MFLAi/6LiiHB7TRqsjmAjjvJ118NNK4rFjKMkOx8S7MS3q6PZ7Yz1prbbCxYzc8Phxke90oHOw4fJNRobjYOKmcaeS4VqSyq81lXDsb1SIhAEAQBAEAQBAEAQBAEAQBAEAQBAEAQBAEAQBAEAQBAEAQBAEAQBAEAQBAf//Z"/>
          <p:cNvSpPr/>
          <p:nvPr/>
        </p:nvSpPr>
        <p:spPr>
          <a:xfrm>
            <a:off x="155576" y="-1028700"/>
            <a:ext cx="2143125" cy="2143125"/>
          </a:xfrm>
          <a:prstGeom prst="rect">
            <a:avLst/>
          </a:prstGeom>
          <a:noFill/>
          <a:ln cap="rnd">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rebuchet MS"/>
            </a:endParaRPr>
          </a:p>
        </p:txBody>
      </p:sp>
      <p:sp>
        <p:nvSpPr>
          <p:cNvPr id="10" name="AutoShape 4" descr="data:image/jpeg;base64,/9j/4AAQSkZJRgABAQAAAQABAAD/2wCEAAkGBxMTEhUTExQWEhUXFRQYFxgYEhwXFRcaFRUYGhUYFhgcHSggHBslHRgYITEiKCorLi4uHB8zODMsNygtLisBCgoKDg0OGxAQGy0kICUsLCwsLCwsLCwsLCwtLCwsLCwsLSwsLCwtLCwsLCwsLCwsLCwsLCwsLCwsLCwsLCwsLP/AABEIAOEA4QMBEQACEQEDEQH/xAAcAAEAAgMBAQEAAAAAAAAAAAAABAYDBQcCAQj/xABEEAABBAADBAcEBgkDAwUAAAABAAIDEQQSIQUxQVEGEyJhcYGxBzKRoSNCUnKiwRQzYoKSstHh8BVDwpPS8RYkU1SE/8QAGwEBAAIDAQEAAAAAAAAAAAAAAAIDAQQFBgf/xAA5EQACAQIEAwUIAQMCBwAAAAAAAQIDEQQSITEFQVEiYXGRsRMUgaHB0eHwMgZCUjPxFSNicqKywv/aAAwDAQACEQMRAD8A7i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DX4vbuGi0kniYeRkbfwu0L6eGrVf4Qb8EfMFt7CzGo54nnkJBm+F2hmphK9JXnBr4GxQ1wgCAxzTNaLc4N8TSA+xyBwtpDhzBsID2gCAIAgCAIAgCAIAgCAg7X2gIYy8loDQS5zjTWtAJLnHgNEYPuyNpx4mJs0Tg9rr1BsWDTh5EEIgTUBCxm1sPF+tmij+/K1vqULIUak/4Rb8EazF9NcDGLM4I/Za5/wDK0obEOH4mbsoedl6mon9qOCb7rZ5O9sbQPxPBRG3DguIlzS+L+iZ5w/tUwLveE0f3owf5XFSys1qnD60G07E6X2hYLLmjdJMfssiN/F1D5qJCOCrS5fNFd2n7RZjpG2PDjgXnO894GgHzSzZ0KXDaUf8AUd/kvu/kVHHdLcW8nNipP3JOrH4KS1tzr0sNhIrSMfir+tzR4/HPf78j5B+1I5/qSpRyldelTh24WXgreh62XOwPFgFp0NjnxU9CFDEKMtGbjGYeJm9rR3n+6WOjKtJLVkbCdIpYdIsRIGjdT3DTkRevmq3FIpl7rVV5xTfh+Da4f2kYxgI60SWNM0bSW97SALPjawc+rgMPKWaEHbpe1/O5Cf0qxcjxI3EPOu7OW0e7gPA6JdrdGxTwNGqr01pzVldfv6zYzbexc8RaXdY7VpzOyyAcRbXNqwbBBB70tfVFE+EUM17td36i2dA9uljm4aSN0bSAGW7OAQKAzAm7HPXTXvjZx3OVjMBKj2lqv3c6CpHNCAIAgCAIAgCAIAgCA5jtrbzDiZYyXFmQZ42xue6ZzjpHm3BrQG3Wvaq2gG47vQ2KNCdV2j/sUPa+NxJxhlOfDk6sayQg7gN7T+z8ys5Wj0XD+FRu/a2t6kzF9JcbiY+qmlkdGOLQGAkCgHuaBm8DfNYenM2PdMDhqrc7LS6u38lf0NIcY6IgANcCLaf7gqyOpTOoo2dKWaLuuejW6Yl2q5wIyt105/mp2Crz7iCyUqt3TNqFapa7MUs5BUoyNPGSk+35mMk7xYPO9fis6GjClOb0RscPE5wsnXjqspo69LBTlG+glw/eoy1NmlgmnqzG3Dnn8lC5tLh9938jGWZTRU8xxq/DXTk4qXyMuQk6k8lNNMU6FSfI9Pwo8Vh6nQo4RQd5O5kZCK3Ko6kaFK2kQ2PIQW68xz7lm1yipTVGSnHbmbdzJIx1jaBDeYOZm+iL1rXv8liCcX3FFfJOLceX7+/k2uzpcY+nwsD6LSDQABB3gkjdXyVs3G1jkVMVh4yyVpaPR+Hwudk2Tjeuia8tyOqntu8rhvFjeOIPEEFUo8xWhGE2oO65Pqv3fvJiyVBAEAQBAEAQBAEBU+nvSf8ARYi2OjK6gL3MzbnO7qDjXENPiItkoxucU2NjpI3vxd53ykl2Y1YJ0B8vBWR0R7LCYaFPDrNuy/7E6PPxxbPiozDE0AsYTbnHfnJ3tby4nu461XFJpxhy3lul4dX6HKxnEFSeSlq+vT8mv6YdNYmRvw2EibIyi3OQOqGn1Gj3vvacxa1KODn7T2km+7q/E1/cK071a7f1+JSJrMcbnEvLRqQzKDm1BugDYP8A40XQT5l/CZxjUnTafVd1u49iI6UD8N6uPULLuj0/BPAzZSB3ilGSLaVRXtcjyw6aj5KNmSqQpTi00vIwNgduLVNRZx32JZWbHZkDnOyChfM1u3rOVo2KNeK0N/hujBGpeL5Vdd12hN4pLkQJ9llrnNvceXw4qFjoRxSlFOxrsXgyN6lFXNPG1FpJLuEeFIGv91LJbY0adZxd7G/2bsNtNc4l10RwBtDZliNOyT8RgGurqWh1CnBtaa6Gu/X4KEmkVLGwp9mtO3S5AxezntHaidXMD5aJGWpbHFYevenCabPZilfEG5NRmGrgOyfDW1KTVzNFKF8zNx0YaYsKQ1rWzMAbNWpewFxikveR2iO7XkqWtTy9fAS94ySaWbZ8vDxJex+msmHa2SVmdkj5g8N0cOpeGh7b3nKQDdaNGopEShwtznKjm1js+TvfTuOk7L2lFiIxLC8PYeI4HiHDeD3FSOVWoVKM3CorMloVBAEAQBAEAQFY6bdJf0VgZGR1rwSCd0bBve4eg4679xi2SS5s4x0o2ocpzuOd4cWhx7ZDh25ZBwc+g0Dg0Ed5xFHR4fT7bqy2SdvG378Tx0G2hDFJH+lRlzK7Dt7WusU5zfrAa+G+tFDF06sqVof7o6lepUqYdQg7P1Xcy0dMulrp82GhdUIBzv8AtjiB+z6+G/WwmGkoL2r22XT8+ht8K4MqVqtddrp/j+fTxKHhtnyhrxkPasgUb/Z13bqW9HQ2Xhp2kmt78/L5HS+lmzWDZjXtiY1xbh7pgBNhoIseK4+FlV94s27Xku7Q83wpSjjcvPtL5M0GyMRUTQ6Mlw36jxAsnVd5tHp44eaSTdjZYJoxAfG2muAGjhRq9HCuF/lzUJSsamLxHubjKabT6eh5xXRiUMcQ5riASG5d9cFHMUUuPUZTUZRaT532K8IJX9oNaBQ1tWqVtDrVcPGU73JOCwsrHtdbdNa19Uc0V+7RX93y/Js34ySx7odrzIoc9Qo3LVQp25kXEQPe/NmGu+h3VpqsXLYOMI2sYnYEk0XUOenytE7CeWcbWMkezo733yGZZzsqyRX9oxJDGHU7qALjXhV0ibZZFJvZeRK9mgt+I4gCPyzOea+RUJvU85x+fZhHvf0LXt/TDvPLL83tUY7nN4Qr4yHx/wDVldgk7KmeulHUOmLXNLHFrxuI794N6EVvCxa5XUw0K0ctRXRqekOPk6+N7yHMDTlblAaLJEmnHNmbalGOhqUsJChVShez3uyf7P8Aapw+Oa2y2KVwjc2yRbv1R8Q6hfIlQaszb4thFXwjl/dFXT8N/l87HbVk8GEAQBAEAQGLEziNjnu0a1pcfBosoDgu2ekHWzTTy7y6MMB1G9xazwGRru/L3qMVmZs0qeeahyNHtvZ7gG5jnc5uck6kkmxm71KSs9D2tLDQnhMiS00MEEbnAXry4GlY5HMo4WpO0p7dDc4OOxT+JaPi4WsKGlzte8NJQZujIoixbtsvvZTHaXlwxruuO7+a5tOSVVRur55eOz+p5bCK3FWv+qf/ANFKlkGW+G/RdM9ZFamv6KbUDMcwE3nJjP7/ALo/iDViexzOLqNTDzjzWq+H4udRKrPFHOdsF0WIljbQAdY04OAcOPIqV9D6Fw+oq2GhOW7XzWj9CM6d/wBs/Af0Wbm8oQ6EeTEv+04/D1pLlipx6GIzDib+86/VDLyroe4aO5od4MLvRCDqR/yRKbA/hG7/AKR/olmQdWHOS8zBibLfdJ/dTUndLmWn2aYQswz3kUZJXVpXZZ2Rf72dV21Z4TjNXNiMvRev6jadMpP/AG+UXb3taMt3xdw+7XmpRWpPgMYvF5pbJP7fUp+yJpWO6uZrwHe45zCDpvaSRR7vNTZ6i+cnwnM8/sj5nej2LJdmKIvSOL6K+RA+JH9ApUzTrPS66kfAvqVjvs5XfwkOUJnTaz0X3r1P0Ch8yCAIAgCAIDV9KWk4PEV/8MnyaSsPYzHdH542nhC7Cum+q2bL5tYD6OckNzfoWUm/D1J2Uuhjc7X6IfAix8lKX8j3GAmnTXeejgi2i3UV8NFJLkVzSjryMhkylv32fzC1e9I2NOLbmvE9zY1ztGjTw3qmx1VTS3LBPtp7sH+jmIX1QjsvPAUHVW/QGrXO9xXt/bZud9vycVcLisW8Qp872t15blX2nI4MbG3eRqbqwKv1C6B1pX5EPo3smSTEGi1gjGe9TqHDJy1vXyK0sdilhqedq/RHn+KzdKDj/l+/j4nXnyf5+SuTvqeWKn0jwcb5w512Wt+sQNCRwVsEmj1XBq81hsqezf0NdtHZ8bGghtanieIUmjtUK05N3Zr3wtLSKryRbl8m3Fo17QRur4K8412b7ozMRnBH2Tp32oSJR1LG3VRBXJmhpPGiRXgdygdNS7N2XnZ2FEcbI/stAPefrHzNqo+fYir7WrKp1bZoeleIueCO/dIcfFzgB8Mp+KupLRs63CYWjKfV28v9zFt1ri0OAsMdm79xBI8LvyWWd7DyUZa8zDgIcrdd5JJVbNirPNIw7cbcJHez+YX8lmLsVZc2hrthwZ8Q1nBzmj+Jwb+axLYvlUdOlKXRN+R+gEPnYQBAEAQBAY8TCHscw7nNLT4EUUB+c8Rj448DLhJP1hxgOXjlERY7yuwsR3sdOjFOTvzVvnf0RnbLcJ+4T6rL3PZ4ONqcbdCzbCw9DOeOjfDn5/5vVqRqYqp/YjYbT6MQ/o5xAa4OFEAGmntDhyWnUr1szt/G6W3W13e/0OHHG1ffI01a2ZL0K+BuK2T1L1MOMnvsNIB8fksozCNtWVnbc72uaHDXKdx70bKMRVyPQt/skgzMxcjm2PowAebQ8n1C5WPyyfbV1GMnbyt9Ty3F6rnOJasLiBJG143Efykg/MFbNG6pxv0XociSsyr9LMcI5Yxlu2Xv5OK26Wx3eE1MtOS7/oazH7YD2gBtUftdx7lOSsjuYeolIl4LYuKkY2RuHcWvFtPWRixRINFwIBDXEEjWlXczPieHhJxlLVdz+wZ0Mxpe1pgLA7WzLHVWASO3Z94ab9VbnRxp8Roq9nc2WA6M4mGTQRvZIKY4y5Q7VuUFtFwcc4NVprdUmZMU+JU9bpknbEE+Gh69whr6PsiRzn3JqARkAFAE7+Bq0VmW0sbTqzyRT5+GhXdiSunxTbADcxkPg05h+LKPNVTZt8RxDpYR25pR8/xc6LGbVZ4w5btrahkxMr2u0z0zwZ2WkeIF+a2oqysegwzlTpqP71JjsbI8C3urxr0UkkdNO6ubzDMPVtO8ZRrx3cQtZqxCjxClUm6b0knaz5+DMOMAcwjmiOjFanzoDgusxzAR7hzu7smo/EGrMkaPEsSoYecVva3ny8rnaVg8YEAQBAEAQBAfm7p9swDH4ss3NeX+Tndr4Ocfgop9o6+Bgp79PrYx7Od9GAeTh8d3oVM9phIONNJlt2NtZro2NdTXBoH7JIFactysTOdWw8ou61LhizeAJzVTarnT1ysQln1nZ3WnXVM8tJZcev8AuX0KLLIAV0T2sUzw2NrjoAT4D5rJCtiI0IZqkrL92K10wZUzOPY15e8dywceljfe5OSVktF+S9ezPsYKUje6Vx8A1jB/VcTiNaUKjjHnFK/TVnJ4r/rJd33NX7MNsCSB2HcfpI3Oe3m5jzmdXMh5df3h3rszjbY1MTCzzI+9PYDcUnDttPjoW+jvgp0Xujd4XJdqPgyrOdorJ7Hdo/yLdgunZbDFC6HN1cfV5uucGlojewHqqqwH990N3Ck1KnDFKpKanu72tzunvfuLFt/pxhowx8YjxT3PLi1szxlrq3NeSWW05mDsV5qaVziRws8zjK6t1X5+ZWoPaC/M0Nw8LSAcxJe4OdUfbqxX6pumvrcsptU8HGUrOT/b/c2G3Ok0M2CEY1kPUWBCW5OraQczy45xrQqu8LKjZmxh8HUhXzcted737uXeaLoRtBjcTIxwIzNa1jq7ObNZbfM9mvDwVM076EuLRqVIRUVpHV/f4Fj6UbfbBG6NhuZwy6f7eYG3OO663DfdcFiCu9Tn4bh1aolVcXl9fDu7znrIu5bGZHXWGqvkbnDRHKPAeiZ0dGGHnlRYtlHsAcr9VW3dnk+J0vZ4mUfB+aPm1mgMLhobHgbPyKzCKub3DOIVnL2MndW0fNG69leDuWabkxrPNxv/AIpV3J8WlanGPV38l+TpKrOAEAQBAEAQGHGYgRxvkduY1zj4NBJ9EBxCLZr8Rh5sSTeX6OQcxM97i/yc9vkCoxOphK2Soo9Sq7Ol7JHEfl/hUuZ7nCzzU0T4H1pwux57/n6qaM1FZ3I2I2i5zm9okB7KFncHDRHaxy60IOSnZbotEeBvU2B3+98OCwaeM43TpXjS7Uv/ABX3+HmS42BooCh6+J4rJ5aviateeeo7v926FW6RtufuDAPmSq23c9X/AE7QToSk1u/ojVywUQdx11Gh+KlurM6mMw9N5bxXMjwxmNwewlrmm2uGhB5grL1OdLC07WyovWF6SxyRViaLq1BjzNfx00NHx8u6GVrY5dXhFanUU6G3jZr7oq0uJZW6t2lafNW2voegm40Y5kl8UY24lvIf55J7MhHiEVvBfvwJcGznSDMMoBveTw04BYyEZTjUedR3Mx2WY+257BXDUk+nNMpKk+0rINLTvJd8h/nmhu2Z7ws5Y/Mw5CDYyjcUb0sRhgKcrueqfLkYca2x5/4VFGziF/yyNG+tFk0UbyB3Yb4D0QvRt9mP0Pih5Hj1PLiFLqvT9R62yCWBrQSXOAAHcCfyU4bmtwqN67fRP6Fo9mLZG9a0g5LJNsoWCGtLH32hpIDpVt371XJ3kWcXqXrKH+KXm9fqi+LByQgCAIAgCArXtExfV4GQDe8tYPM278IcsPYlDcoPRd5OExkUTvpntJy1vY0NDq7zZb/gWEbFN2qRk9r/ADKNjo8khPMAhWtHtMNN01Y9TmmkA8LG+iHAE5dOF0RwI7woxepCjxH3iVWk42cLtd6T1+JqHTVre4g/A2pS2NWtNVKMsr5M6VmQ8afQUBWcYcz3Ov3jY14UAPkL81Fq59B4RBUMJCMt3q/j+LEPFMoDz4hIxZfi6sbLXqQZZOSnlZoOrHqbCPZzy0HLwHEclmxtxqRsjxPs97RZA381GSuiynOLkYBEoZWX9h7owyRus9o1ysq1Qdjl15xVR2RJ2Ts8vkAut53dyZbCnWSlsWSLYp+3+H+6WNj3nuNdisLle4XdH8gotG7SrvItDFND2d5WYxuynFV2obGAQNVmRHN9tIuWGwDGNaMo0A7+Heq7EvbT2uRsZjGseMtDQZhVDwWGRrYNYqi4z+D6P7E3AzOmlhjhOry4HT3bFWRyAt3ksXOVgsM8JSrTrLay+vzui89EMGWOfR7IGTLlo/RPcxjr42wNN8SSqFO87J7bnBqTc5OUt27+ZZ1aVhAEAQBAEBRvam+44Wc3ud/C0D/moyJRKj0WjdFiYZK7EhlhvvDGvr45f8CwjdhBTw07PWLT+GxVOkUv0sjCP1csrQR9kPIGnkFdfS528Lim4rN0XoS9o7AkZhIcQKeCxshAJBa1waCCTpfbZpxojvWjTxSnUlBLZ/v74HN99nSxjqQ6tW6rn+8ij4vjXL1W+neJsV1kqNQ5/U6Rgp+wzShlb8aFgdyiefaszzj8cBG48KND7Ro/hB3ny51JI63DMC6k1UqLsr5/gqMmIs2TZQ9a6hgllGilE5+MqXaQbIFK5qqRdsMBlA5Aeiib62I22fcA/a/IrDNihualoWDbMJIsq1HGqyTm/E2nR+RgkJLmimneQN5H91him1fc3/8AqMQ+u3436KNmWXRXMTjmFzjd2Sdx5qJ0YTiopEebGN7/AIKUTSxtaKSR5hxIsaXqFM0VWTdkjcSbdldupvg3+trGVF9zUYicvJLiTqbJVT3Nu6ULyeli0+yuTPiZ2hwjLMNKWk79S1ue+GW9fEKLeh5zH8SVel7KK0Ut+q5fvgdP6GYbq8LC27Jijee7rLIA7hqB4LVw0MkEudkzjS3N8tkiEAQBAEAQFK9osOYw9wk/4KMjKMHRbZomwz2HR0eIZMw8QWhvqA5p7nFFsSzOO3gcf29KXYmcEEF00o3bi55rTnqpKWVXZ26WPp1IQjJZZRVr8ml+/ux0jpPgmvhgh7QoggA0LZG4Rg0Pdul52FT2E4yvq0nK9ub5eRxczbbOOY3DhrntBsMc9oN78pIB+S9FH+J6RWqQVaXJfn7k3/XZJY2sa5sdNAP2nUKJvka4KyKTOThaFKfavd9GQpGPrV1/vaKUtjqwi29zF1Peqi/2Zie2ipx2NHELt2MsbDYU7FcY6o2Mc7x9Z38RWTeTkjLK8uA1J81GRtUNU2YGu5qBbKeVNs+hWHFuSsKKBKymbVCMrN2JJdpay2bUISk7WZFAPJUnQVOb5M+OaVJSSOXi4TlUtbYyYbfZNALKkRo4WblfTQ9TbRaPd7R7tB8Vh1CrEYyhR0zZn0j99vU1mIxZOrjQ5cP7lVHFxWOqV9Houn36/uhnwEE0rw3D9YJXZm1HeangtcDX1SCQb01WGjTP0X0L2fNDh2txBuTKxtWDlaxgaxtjTmT3kqjD05QTzfDwWxhm/WwYCAIAgCAICvdNMNmia/7Dte4OGp+ICjIyjVdEMRRmYN7mZh4tsf8AIIgyo9M9hdbjcJiYx9HNRlobnwDM4n7zWhvi0rWxlTJh5S7reehlG7lxodLlA3RkjTdegvTuK48JqtKUmrLK0tuSW+nfuLWRwna81zzAHQzSH8ZXoIfxRtVsQ5QVOP8AEhMFeRPqVM14ycXdE3Dz8HDzrTzWXJtHbwfEKbaVVJd/L8ehsYmNO4AqOp6OlCnNXSTMckQzblNGpXp0/aPRGbDR9oKSJUacc6skT+sZWprmsm/nilqRXysabDm/EKuT1IPEYan2nOPmjFjMa0toFLmvjOK4Vwyqafhr6EaLaDNwObwS5yHxPDx2fyJ8UsjtGwyv+7GSpKSLVxzDxVlGXy+5NZs7HP8Acwkx8WEetLDkVv8AqJJ9mHm/wyRD0U2o/dhHN8Swer1G7KJ/1FiH/FJeb+pOi9me037wxv3pa/laUOZLiFeW8vQ2MHsgxbvfmib4Z3+oCGvOtOatJt+LNxg/Y6B+sxDj92MN9SUK7m2i9kuC0zdY/wAX6fAaIYLTsbo1BhhliYGhAbpopAfUAQBAEAQBAeXBAVXpFs58Nz4cAODSC2q8w4Gx8+Ci0ZuVzFyMxUYicS1kgzZho8SN4t5PGt8xajo9GCNs7Yb8MHP690wflFvBLmAA9k9o6anctKvhHL/SajunZLW5LcokPQ5smNc1zyWOe51t30SXUSRv15UuhTjaCvyOpRwEfdZYqptyS58rt9L9Ne8usHQXAN/2c3e6WQ/LNSycts9ydCMAf9ivCWQejlgEV/s9wJ3Nkb92U3+K0JRnKDvF28NCNJ7NcMd0+JHd1jD6xoSdeo95PzZiPsyg/wDsT/gv+RZMe1n/AJPzZLwfs0wQP0kuId5sHoAUK3dll2b7N9k2AGmRx4PlfZ8idUGWVrm+w/QLZzN2Eh8TGCfmhE2sGxcOz3Yo2+DAPyQEpuGYNzQPJAexGOSA9ZQgFID6gCAIAgCAIAgCAIAgCAID45oIo6goDRYjonhyCGB0ZzZrabp13eqxZAg7U2I9tFhz1qOBBojd4EhYaCKZJgywkzOlBuw79HPWDXQF7Oy6uZYD3rKbR0MNxCrRWTRx6S2/HoMHt9r8zI8TA+QWAJQ6J194A7XkB8hWbovnTw7krwlHbSLUlr0fL5mrHTCaP9YxknIi2cNeB01vdx71OUUjqYnglBJZG0+m6/fiZounF6GD4Tf1YoWNenwF1JWjP5fklDppHxikHgQf6f58Vgsl/TNblNeT/Jk/9ZRcGSnyb/3KSRQ/6exC/uj8/sTIekcThdPbyaW6nwon1TKzX/4LilK1l430+/yNPtvanWuYAerp1sBNPJG5wrcR3KaVjt8PwMMIpObu2teluatz7zpex+ksT4mZi8uDWhxLDq4AZiKveVVdHkaqWduO13bwNj/rEP2/wO/ol0V2MUu3YhuzOP3SPVLixGPSmIXodNDRaTZ3CrS4sSW7fg+s4s8Wn1FhLoWZIbtWA0RLGb3dsJdCzJUbw4WCCOYNhZMHpAEAQBAEAQBAEAQBAEAQBAfCEBXumOzJJMO4QDtHfloPy8QwnS93lfFZRt4KdGFVSrK6Xr3nJW7ElgOmzsQdbsxgm+ervRZujsvjGHi+zFvyPMuJfulwkw+9hw4eqzmRNccoPeMvl9zAcXhxviLP/wA7x6BLouhxzDx2zL4H1mLwh35R45meqx2TYjx2i/72vFfgkQCBxGVwPhI1w+azoXw4hSqfxqL0Pu0Iy7TXJWuVxje796jQ8Flp8iOIw9SvFKFTKu7X6o+bM23BhNBs54duztd1z3fvvaHeSqkmcLEcNxcH/K/hcunRPbDMf1nVtfF1eXN1rQ33roCieRWLM5mIws6Fs/PzLA/Zcg3AO+6b+SWNUgvwzb7TT3jM5vofyWLgzYXA4UXrJGXG3e6QTQFns6mgNa4BZ0M3Zkj2VABpiHWSTbhrrz0CWQuYZ9ksJrrYnfeFfE6rFjOY3+wsII2mnNdde6baKUkjDZs1kwEAQBAEAQBAEAQBAEAQBAEAQBAfCEB4fh2He1p8WhARpNkQO3wxn9wICDiOiOCf72HjP7qAgP8AZ7gPqxuj+48t9EJ06k6bvBteGhiZ7PsOD+tnrlmZX8izmZ0VxjFKNs1++yubPZnRPDQAhjXa6kl5JJ58lg59WrOrLNN3ZOOyo+GYeDihWYpdj2KEjx4kOHzQECXo/J9WVv70X9CFiwIrth4oXrC/lRc0/MFLAi/6LiiHB7TRqsjmAjjvJ118NNK4rFjKMkOx8S7MS3q6PZ7Yz1prbbCxYzc8Phxke90oHOw4fJNRobjYOKmcaeS4VqSyq81lXDsb1SIhAEAQBAEAQBAEAQBAEAQBAEAQBAEAQBAEAQBAEAQBAEAQBAEAQBAEAQBAf//Z"/>
          <p:cNvSpPr/>
          <p:nvPr/>
        </p:nvSpPr>
        <p:spPr>
          <a:xfrm>
            <a:off x="307979" y="-876296"/>
            <a:ext cx="2143125" cy="2143125"/>
          </a:xfrm>
          <a:prstGeom prst="rect">
            <a:avLst/>
          </a:prstGeom>
          <a:noFill/>
          <a:ln cap="rnd">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Trebuchet MS"/>
            </a:endParaRPr>
          </a:p>
        </p:txBody>
      </p:sp>
      <p:pic>
        <p:nvPicPr>
          <p:cNvPr id="11" name="Picture 6" descr="http://www.romibelle.com/images/products/om102.gif"/>
          <p:cNvPicPr>
            <a:picLocks noChangeAspect="1"/>
          </p:cNvPicPr>
          <p:nvPr/>
        </p:nvPicPr>
        <p:blipFill>
          <a:blip r:embed="rId7" cstate="print"/>
          <a:srcRect/>
          <a:stretch>
            <a:fillRect/>
          </a:stretch>
        </p:blipFill>
        <p:spPr>
          <a:xfrm>
            <a:off x="6291264" y="3352793"/>
            <a:ext cx="2143125" cy="1352553"/>
          </a:xfrm>
          <a:prstGeom prst="rect">
            <a:avLst/>
          </a:prstGeom>
          <a:noFill/>
          <a:ln cap="rnd">
            <a:noFill/>
          </a:ln>
        </p:spPr>
      </p:pic>
      <p:pic>
        <p:nvPicPr>
          <p:cNvPr id="12" name="Picture 8" descr="http://www.semaprint.com/10346-medium_default/jn1006-men-s-bonded-fleece-jacket.jpg"/>
          <p:cNvPicPr>
            <a:picLocks noChangeAspect="1"/>
          </p:cNvPicPr>
          <p:nvPr/>
        </p:nvPicPr>
        <p:blipFill>
          <a:blip r:embed="rId8" cstate="print"/>
          <a:srcRect/>
          <a:stretch>
            <a:fillRect/>
          </a:stretch>
        </p:blipFill>
        <p:spPr>
          <a:xfrm>
            <a:off x="6172200" y="541096"/>
            <a:ext cx="2381253" cy="2381253"/>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2" presetClass="entr" presetSubtype="4" accel="50000" decel="5000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703">
    <p:spTree>
      <p:nvGrpSpPr>
        <p:cNvPr id="1" name=""/>
        <p:cNvGrpSpPr/>
        <p:nvPr/>
      </p:nvGrpSpPr>
      <p:grpSpPr>
        <a:xfrm>
          <a:off x="0" y="0"/>
          <a:ext cx="0" cy="0"/>
          <a:chOff x="0" y="0"/>
          <a:chExt cx="0" cy="0"/>
        </a:xfrm>
      </p:grpSpPr>
      <p:pic>
        <p:nvPicPr>
          <p:cNvPr id="2" name="small Recycle symbol green.jpg" descr="/Users/jackiejunttonen/Desktop/Recycle symbol/small Recycle symbol green.jpg"/>
          <p:cNvPicPr>
            <a:picLocks noChangeAspect="1"/>
          </p:cNvPicPr>
          <p:nvPr/>
        </p:nvPicPr>
        <p:blipFill>
          <a:blip r:embed="rId2" cstate="print"/>
          <a:stretch>
            <a:fillRect/>
          </a:stretch>
        </p:blipFill>
        <p:spPr>
          <a:xfrm>
            <a:off x="3276596" y="2438403"/>
            <a:ext cx="1371600" cy="1371600"/>
          </a:xfrm>
          <a:prstGeom prst="rect">
            <a:avLst/>
          </a:prstGeom>
          <a:noFill/>
          <a:ln cap="rnd">
            <a:noFill/>
          </a:ln>
        </p:spPr>
      </p:pic>
      <p:sp>
        <p:nvSpPr>
          <p:cNvPr id="3" name="Plus 10"/>
          <p:cNvSpPr/>
          <p:nvPr/>
        </p:nvSpPr>
        <p:spPr>
          <a:xfrm>
            <a:off x="1219196" y="3733796"/>
            <a:ext cx="761996" cy="761996"/>
          </a:xfrm>
          <a:custGeom>
            <a:avLst>
              <a:gd name="f8" fmla="val 23520"/>
            </a:avLst>
            <a:gdLst>
              <a:gd name="f1" fmla="val 10800000"/>
              <a:gd name="f2" fmla="val 5400000"/>
              <a:gd name="f3" fmla="val 180"/>
              <a:gd name="f4" fmla="val w"/>
              <a:gd name="f5" fmla="val h"/>
              <a:gd name="f6" fmla="val ss"/>
              <a:gd name="f7" fmla="val 0"/>
              <a:gd name="f8" fmla="val 23520"/>
              <a:gd name="f9" fmla="+- 0 0 -90"/>
              <a:gd name="f10" fmla="+- 0 0 -180"/>
              <a:gd name="f11" fmla="+- 0 0 -270"/>
              <a:gd name="f12" fmla="+- 0 0 -36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41 0 f16"/>
              <a:gd name="f43" fmla="+- f40 0 f16"/>
              <a:gd name="f44" fmla="*/ f42 1 2"/>
              <a:gd name="f45" fmla="*/ f43 1 2"/>
              <a:gd name="f46" fmla="min f43 f42"/>
              <a:gd name="f47" fmla="*/ f43 73490 1"/>
              <a:gd name="f48" fmla="*/ f42 73490 1"/>
              <a:gd name="f49" fmla="+- f16 f44 0"/>
              <a:gd name="f50" fmla="+- f16 f45 0"/>
              <a:gd name="f51" fmla="*/ f47 1 200000"/>
              <a:gd name="f52" fmla="*/ f48 1 200000"/>
              <a:gd name="f53" fmla="*/ f46 f17 1"/>
              <a:gd name="f54" fmla="*/ f53 1 200000"/>
              <a:gd name="f55" fmla="+- f50 0 f51"/>
              <a:gd name="f56" fmla="+- f50 f51 0"/>
              <a:gd name="f57" fmla="+- f49 0 f52"/>
              <a:gd name="f58" fmla="+- f49 f52 0"/>
              <a:gd name="f59" fmla="*/ f49 f37 1"/>
              <a:gd name="f60" fmla="*/ f50 f37 1"/>
              <a:gd name="f61" fmla="+- f50 0 f54"/>
              <a:gd name="f62" fmla="+- f50 f54 0"/>
              <a:gd name="f63" fmla="+- f49 0 f54"/>
              <a:gd name="f64" fmla="+- f49 f54 0"/>
              <a:gd name="f65" fmla="*/ f55 f37 1"/>
              <a:gd name="f66" fmla="*/ f56 f37 1"/>
              <a:gd name="f67" fmla="*/ f57 f37 1"/>
              <a:gd name="f68" fmla="*/ f58 f37 1"/>
              <a:gd name="f69" fmla="*/ f63 f37 1"/>
              <a:gd name="f70" fmla="*/ f64 f37 1"/>
              <a:gd name="f71" fmla="*/ f61 f37 1"/>
              <a:gd name="f72" fmla="*/ f62 f37 1"/>
            </a:gdLst>
            <a:ahLst/>
            <a:cxnLst>
              <a:cxn ang="3cd4">
                <a:pos x="hc" y="t"/>
              </a:cxn>
              <a:cxn ang="0">
                <a:pos x="r" y="vc"/>
              </a:cxn>
              <a:cxn ang="cd4">
                <a:pos x="hc" y="b"/>
              </a:cxn>
              <a:cxn ang="cd2">
                <a:pos x="l" y="vc"/>
              </a:cxn>
              <a:cxn ang="f33">
                <a:pos x="f66" y="f59"/>
              </a:cxn>
              <a:cxn ang="f34">
                <a:pos x="f60" y="f68"/>
              </a:cxn>
              <a:cxn ang="f35">
                <a:pos x="f65" y="f59"/>
              </a:cxn>
              <a:cxn ang="f36">
                <a:pos x="f60" y="f67"/>
              </a:cxn>
            </a:cxnLst>
            <a:rect l="f65" t="f69" r="f66" b="f70"/>
            <a:pathLst>
              <a:path>
                <a:moveTo>
                  <a:pt x="f65" y="f69"/>
                </a:moveTo>
                <a:lnTo>
                  <a:pt x="f71" y="f69"/>
                </a:lnTo>
                <a:lnTo>
                  <a:pt x="f71" y="f67"/>
                </a:lnTo>
                <a:lnTo>
                  <a:pt x="f72" y="f67"/>
                </a:lnTo>
                <a:lnTo>
                  <a:pt x="f72" y="f69"/>
                </a:lnTo>
                <a:lnTo>
                  <a:pt x="f66" y="f69"/>
                </a:lnTo>
                <a:lnTo>
                  <a:pt x="f66" y="f70"/>
                </a:lnTo>
                <a:lnTo>
                  <a:pt x="f72" y="f70"/>
                </a:lnTo>
                <a:lnTo>
                  <a:pt x="f72" y="f68"/>
                </a:lnTo>
                <a:lnTo>
                  <a:pt x="f71" y="f68"/>
                </a:lnTo>
                <a:lnTo>
                  <a:pt x="f71" y="f70"/>
                </a:lnTo>
                <a:lnTo>
                  <a:pt x="f65" y="f70"/>
                </a:lnTo>
                <a:close/>
              </a:path>
            </a:pathLst>
          </a:custGeom>
          <a:solidFill>
            <a:srgbClr val="755E0D"/>
          </a:solidFill>
          <a:ln w="19046" cap="rnd">
            <a:solidFill>
              <a:srgbClr val="755E0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pic>
        <p:nvPicPr>
          <p:cNvPr id="4" name="green bin with paper.jpg" descr="/Users/jackiejunttonen/Desktop/--NEW PRESENTATION--/NEW Screen shots/green bin with paper.jpg"/>
          <p:cNvPicPr>
            <a:picLocks noChangeAspect="1"/>
          </p:cNvPicPr>
          <p:nvPr/>
        </p:nvPicPr>
        <p:blipFill>
          <a:blip r:embed="rId3" cstate="print"/>
          <a:stretch>
            <a:fillRect/>
          </a:stretch>
        </p:blipFill>
        <p:spPr>
          <a:xfrm>
            <a:off x="761996" y="1676396"/>
            <a:ext cx="1545070" cy="1904996"/>
          </a:xfrm>
          <a:prstGeom prst="rect">
            <a:avLst/>
          </a:prstGeom>
          <a:noFill/>
          <a:ln cap="rnd">
            <a:noFill/>
          </a:ln>
        </p:spPr>
      </p:pic>
      <p:pic>
        <p:nvPicPr>
          <p:cNvPr id="5" name="Picture 13" descr="crackers.jpg"/>
          <p:cNvPicPr>
            <a:picLocks noChangeAspect="1"/>
          </p:cNvPicPr>
          <p:nvPr/>
        </p:nvPicPr>
        <p:blipFill>
          <a:blip r:embed="rId4" cstate="print"/>
          <a:srcRect/>
          <a:stretch>
            <a:fillRect/>
          </a:stretch>
        </p:blipFill>
        <p:spPr>
          <a:xfrm>
            <a:off x="956974" y="4648196"/>
            <a:ext cx="1252828" cy="1828800"/>
          </a:xfrm>
          <a:prstGeom prst="rect">
            <a:avLst/>
          </a:prstGeom>
          <a:noFill/>
          <a:ln cap="rnd">
            <a:noFill/>
          </a:ln>
        </p:spPr>
      </p:pic>
      <p:pic>
        <p:nvPicPr>
          <p:cNvPr id="6" name="Pizza Box_2.jpg" descr="/Users/jackiejunttonen/Desktop/--NEW PRESENTATION--/NEW Screen shots/Pizza Box_2.jpg"/>
          <p:cNvPicPr>
            <a:picLocks noChangeAspect="1"/>
          </p:cNvPicPr>
          <p:nvPr/>
        </p:nvPicPr>
        <p:blipFill>
          <a:blip r:embed="rId5" cstate="print"/>
          <a:stretch>
            <a:fillRect/>
          </a:stretch>
        </p:blipFill>
        <p:spPr>
          <a:xfrm>
            <a:off x="4660413" y="1066803"/>
            <a:ext cx="2566373" cy="2057400"/>
          </a:xfrm>
          <a:prstGeom prst="rect">
            <a:avLst/>
          </a:prstGeom>
          <a:noFill/>
          <a:ln cap="rnd">
            <a:noFill/>
          </a:ln>
        </p:spPr>
      </p:pic>
      <p:pic>
        <p:nvPicPr>
          <p:cNvPr id="7" name="Content Placeholder 6" descr="pratt industries.jpg"/>
          <p:cNvPicPr>
            <a:picLocks noGrp="1" noChangeAspect="1"/>
          </p:cNvPicPr>
          <p:nvPr>
            <p:ph idx="1"/>
          </p:nvPr>
        </p:nvPicPr>
        <p:blipFill>
          <a:blip r:embed="rId6" cstate="print"/>
          <a:srcRect/>
          <a:stretch>
            <a:fillRect/>
          </a:stretch>
        </p:blipFill>
        <p:spPr>
          <a:xfrm>
            <a:off x="2319339" y="4038603"/>
            <a:ext cx="3487759" cy="2555345"/>
          </a:xfrm>
        </p:spPr>
      </p:pic>
      <p:sp>
        <p:nvSpPr>
          <p:cNvPr id="8" name="Title 1"/>
          <p:cNvSpPr txBox="1">
            <a:spLocks noGrp="1"/>
          </p:cNvSpPr>
          <p:nvPr>
            <p:ph type="title"/>
          </p:nvPr>
        </p:nvSpPr>
        <p:spPr>
          <a:xfrm>
            <a:off x="457200" y="228600"/>
            <a:ext cx="8229600" cy="1143000"/>
          </a:xfrm>
        </p:spPr>
        <p:txBody>
          <a:bodyPr/>
          <a:lstStyle/>
          <a:p>
            <a:pPr lvl="0"/>
            <a:r>
              <a:rPr lang="en-US" b="1">
                <a:solidFill>
                  <a:srgbClr val="AF8C13"/>
                </a:solidFill>
                <a:latin typeface="Calibri" pitchFamily="34"/>
              </a:rPr>
              <a:t>Recycling Paper and Cardboard</a:t>
            </a:r>
            <a:r>
              <a:rPr lang="en-US" b="1">
                <a:solidFill>
                  <a:srgbClr val="6F91A0"/>
                </a:solidFill>
                <a:latin typeface="Calibri" pitchFamily="34"/>
              </a:rPr>
              <a:t/>
            </a:r>
            <a:br>
              <a:rPr lang="en-US" b="1">
                <a:solidFill>
                  <a:srgbClr val="6F91A0"/>
                </a:solidFill>
                <a:latin typeface="Calibri" pitchFamily="34"/>
              </a:rPr>
            </a:br>
            <a:r>
              <a:rPr lang="en-US" sz="2800" b="1">
                <a:solidFill>
                  <a:srgbClr val="F0D578"/>
                </a:solidFill>
                <a:latin typeface="Calibri" pitchFamily="34"/>
              </a:rPr>
              <a:t>Creates New Products</a:t>
            </a:r>
          </a:p>
        </p:txBody>
      </p:sp>
      <p:pic>
        <p:nvPicPr>
          <p:cNvPr id="9" name="Paper Roll.jpg" descr="/Users/jackiejunttonen/Desktop/--NEW PRESENTATION--/NEW Screen shots/Paper Roll.jpg"/>
          <p:cNvPicPr>
            <a:picLocks noChangeAspect="1"/>
          </p:cNvPicPr>
          <p:nvPr/>
        </p:nvPicPr>
        <p:blipFill>
          <a:blip r:embed="rId7" cstate="print"/>
          <a:srcRect/>
          <a:stretch>
            <a:fillRect/>
          </a:stretch>
        </p:blipFill>
        <p:spPr>
          <a:xfrm>
            <a:off x="5835673" y="3157907"/>
            <a:ext cx="1954712" cy="1761390"/>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50000" decel="5000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699">
    <p:spTree>
      <p:nvGrpSpPr>
        <p:cNvPr id="1" name=""/>
        <p:cNvGrpSpPr/>
        <p:nvPr/>
      </p:nvGrpSpPr>
      <p:grpSpPr>
        <a:xfrm>
          <a:off x="0" y="0"/>
          <a:ext cx="0" cy="0"/>
          <a:chOff x="0" y="0"/>
          <a:chExt cx="0" cy="0"/>
        </a:xfrm>
      </p:grpSpPr>
      <p:sp>
        <p:nvSpPr>
          <p:cNvPr id="2" name="TextBox 10"/>
          <p:cNvSpPr txBox="1"/>
          <p:nvPr/>
        </p:nvSpPr>
        <p:spPr>
          <a:xfrm>
            <a:off x="2895603" y="533396"/>
            <a:ext cx="1524003" cy="1200150"/>
          </a:xfrm>
          <a:prstGeom prst="rect">
            <a:avLst/>
          </a:prstGeom>
          <a:noFill/>
          <a:ln cap="rnd">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TheSans 6-SemiBold" pitchFamily="50"/>
              </a:rPr>
              <a:t>Thank you</a:t>
            </a:r>
          </a:p>
        </p:txBody>
      </p:sp>
      <p:sp>
        <p:nvSpPr>
          <p:cNvPr id="3"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4"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5"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6"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sp>
        <p:nvSpPr>
          <p:cNvPr id="7" name="TextBox 8"/>
          <p:cNvSpPr txBox="1"/>
          <p:nvPr/>
        </p:nvSpPr>
        <p:spPr>
          <a:xfrm>
            <a:off x="304796" y="1447796"/>
            <a:ext cx="4572000" cy="4154987"/>
          </a:xfrm>
          <a:prstGeom prst="rect">
            <a:avLst/>
          </a:prstGeom>
          <a:noFill/>
          <a:ln cap="rnd">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Paper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Envelopes </a:t>
            </a:r>
            <a:br>
              <a:rPr lang="en-US" sz="3600" b="0" i="0" u="none" strike="noStrike" kern="1200" cap="none" spc="0" baseline="0">
                <a:solidFill>
                  <a:srgbClr val="000000"/>
                </a:solidFill>
                <a:uFillTx/>
                <a:latin typeface="Calibri" pitchFamily="34"/>
              </a:rPr>
            </a:br>
            <a:r>
              <a:rPr lang="en-US" sz="3600" b="0" i="0" u="none" strike="noStrike" kern="1200" cap="none" spc="0" baseline="0">
                <a:solidFill>
                  <a:srgbClr val="000000"/>
                </a:solidFill>
                <a:uFillTx/>
                <a:latin typeface="Calibri" pitchFamily="34"/>
              </a:rPr>
              <a:t>Cardboard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Newspapers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Magazines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000000"/>
              </a:solidFill>
              <a:uFillTx/>
              <a:latin typeface="Calibr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FF0000"/>
                </a:solidFill>
                <a:uFillTx/>
                <a:latin typeface="Calibri" pitchFamily="34"/>
              </a:rPr>
              <a:t>Leave out</a:t>
            </a:r>
            <a:r>
              <a:rPr lang="en-US" sz="2400" b="0" i="0" u="none" strike="noStrike" kern="1200" cap="none" spc="0" baseline="0">
                <a:solidFill>
                  <a:srgbClr val="000000"/>
                </a:solidFill>
                <a:uFillTx/>
                <a:latin typeface="Calibri" pitchFamily="34"/>
              </a:rPr>
              <a:t>: tissues, napkins, paper with too much paint. </a:t>
            </a:r>
          </a:p>
        </p:txBody>
      </p:sp>
      <p:sp>
        <p:nvSpPr>
          <p:cNvPr id="8" name="Rectangle 9"/>
          <p:cNvSpPr/>
          <p:nvPr/>
        </p:nvSpPr>
        <p:spPr>
          <a:xfrm>
            <a:off x="228600" y="457200"/>
            <a:ext cx="8458200" cy="707882"/>
          </a:xfrm>
          <a:prstGeom prst="rect">
            <a:avLst/>
          </a:prstGeom>
          <a:noFill/>
          <a:ln cap="rnd">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pitchFamily="34"/>
              </a:rPr>
              <a:t>Recycle paper </a:t>
            </a:r>
            <a:r>
              <a:rPr lang="en-US" sz="4000" b="1" i="0" u="none" strike="noStrike" kern="1200" cap="none" spc="0" baseline="0">
                <a:solidFill>
                  <a:srgbClr val="94C43A"/>
                </a:solidFill>
                <a:uFillTx/>
                <a:latin typeface="Calibri" pitchFamily="34"/>
              </a:rPr>
              <a:t>in Green </a:t>
            </a:r>
          </a:p>
        </p:txBody>
      </p:sp>
      <p:pic>
        <p:nvPicPr>
          <p:cNvPr id="9" name="green bin back"/>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78217" y="3200400"/>
            <a:ext cx="3197557" cy="3657600"/>
          </a:xfrm>
          <a:prstGeom prst="rect">
            <a:avLst/>
          </a:prstGeom>
          <a:noFill/>
          <a:ln cap="rnd">
            <a:noFill/>
          </a:ln>
        </p:spPr>
      </p:pic>
      <p:pic>
        <p:nvPicPr>
          <p:cNvPr id="10" name="newspape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215804" y="4114920"/>
            <a:ext cx="1928195" cy="1330210"/>
          </a:xfrm>
          <a:prstGeom prst="rect">
            <a:avLst/>
          </a:prstGeom>
          <a:noFill/>
          <a:ln cap="rnd">
            <a:noFill/>
          </a:ln>
        </p:spPr>
      </p:pic>
      <p:pic>
        <p:nvPicPr>
          <p:cNvPr id="11" name="highlights magazine" descr="http://classroom.highlights.com/media/highlights/classroom/styles/magazine_thumbnail/public/HL-2013-05_0_2.jpg?itok=BfNxI8S4"/>
          <p:cNvPicPr>
            <a:picLocks noChangeAspect="1"/>
          </p:cNvPicPr>
          <p:nvPr/>
        </p:nvPicPr>
        <p:blipFill>
          <a:blip r:embed="rId8" cstate="print"/>
          <a:srcRect/>
          <a:stretch>
            <a:fillRect/>
          </a:stretch>
        </p:blipFill>
        <p:spPr>
          <a:xfrm rot="618210">
            <a:off x="7651946" y="2592662"/>
            <a:ext cx="989956" cy="1298466"/>
          </a:xfrm>
          <a:prstGeom prst="rect">
            <a:avLst/>
          </a:prstGeom>
          <a:noFill/>
          <a:ln cap="rnd">
            <a:noFill/>
          </a:ln>
        </p:spPr>
      </p:pic>
      <p:pic>
        <p:nvPicPr>
          <p:cNvPr id="12" name="paper ball"/>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791196" y="2286000"/>
            <a:ext cx="1524003" cy="1524003"/>
          </a:xfrm>
          <a:prstGeom prst="rect">
            <a:avLst/>
          </a:prstGeom>
          <a:noFill/>
          <a:ln cap="rnd">
            <a:noFill/>
          </a:ln>
        </p:spPr>
      </p:pic>
      <p:pic>
        <p:nvPicPr>
          <p:cNvPr id="13" name="Picture 18" descr="paper-cardboardjpg-a062b1647b69321a.jpg"/>
          <p:cNvPicPr>
            <a:picLocks noChangeAspect="1"/>
          </p:cNvPicPr>
          <p:nvPr/>
        </p:nvPicPr>
        <p:blipFill>
          <a:blip r:embed="rId10" cstate="print"/>
          <a:stretch>
            <a:fillRect/>
          </a:stretch>
        </p:blipFill>
        <p:spPr>
          <a:xfrm>
            <a:off x="5776603" y="0"/>
            <a:ext cx="3367396" cy="2489380"/>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678">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pic>
        <p:nvPicPr>
          <p:cNvPr id="6" name="Content Placeholder 3" descr="Paper_1110_Poster.jpg"/>
          <p:cNvPicPr>
            <a:picLocks noGrp="1" noChangeAspect="1"/>
          </p:cNvPicPr>
          <p:nvPr>
            <p:ph idx="1"/>
          </p:nvPr>
        </p:nvPicPr>
        <p:blipFill>
          <a:blip r:embed="rId6" cstate="print"/>
          <a:srcRect/>
          <a:stretch>
            <a:fillRect/>
          </a:stretch>
        </p:blipFill>
        <p:spPr>
          <a:xfrm>
            <a:off x="117475" y="0"/>
            <a:ext cx="9144000" cy="5867403"/>
          </a:xfrm>
        </p:spPr>
      </p:pic>
      <p:sp>
        <p:nvSpPr>
          <p:cNvPr id="7" name="TextBox 9"/>
          <p:cNvSpPr txBox="1"/>
          <p:nvPr/>
        </p:nvSpPr>
        <p:spPr>
          <a:xfrm>
            <a:off x="6856959" y="3022944"/>
            <a:ext cx="2133596" cy="1200332"/>
          </a:xfrm>
          <a:prstGeom prst="rect">
            <a:avLst/>
          </a:prstGeom>
          <a:solidFill>
            <a:srgbClr val="FFFFFF"/>
          </a:solidFill>
          <a:ln cap="rnd">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pitchFamily="34"/>
              </a:rPr>
              <a:t>Classroom and Office Paper Recycling</a:t>
            </a: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685">
    <p:spTree>
      <p:nvGrpSpPr>
        <p:cNvPr id="1" name=""/>
        <p:cNvGrpSpPr/>
        <p:nvPr/>
      </p:nvGrpSpPr>
      <p:grpSpPr>
        <a:xfrm>
          <a:off x="0" y="0"/>
          <a:ext cx="0" cy="0"/>
          <a:chOff x="0" y="0"/>
          <a:chExt cx="0" cy="0"/>
        </a:xfrm>
      </p:grpSpPr>
      <p:pic>
        <p:nvPicPr>
          <p:cNvPr id="2" name="Content Placeholder 3" descr="fashion catwalk.jpg"/>
          <p:cNvPicPr>
            <a:picLocks noGrp="1" noChangeAspect="1"/>
          </p:cNvPicPr>
          <p:nvPr>
            <p:ph idx="1"/>
          </p:nvPr>
        </p:nvPicPr>
        <p:blipFill>
          <a:blip r:embed="rId2" cstate="print"/>
          <a:srcRect t="9390" b="11972"/>
          <a:stretch>
            <a:fillRect/>
          </a:stretch>
        </p:blipFill>
        <p:spPr>
          <a:xfrm>
            <a:off x="0" y="0"/>
            <a:ext cx="9144000" cy="6858000"/>
          </a:xfrm>
        </p:spPr>
      </p:pic>
      <p:pic>
        <p:nvPicPr>
          <p:cNvPr id="5" name="Picture 5"/>
          <p:cNvPicPr>
            <a:picLocks noChangeAspect="1"/>
          </p:cNvPicPr>
          <p:nvPr/>
        </p:nvPicPr>
        <p:blipFill>
          <a:blip r:embed="rId3" cstate="print"/>
          <a:stretch>
            <a:fillRect/>
          </a:stretch>
        </p:blipFill>
        <p:spPr>
          <a:xfrm rot="20952310">
            <a:off x="730074" y="1945112"/>
            <a:ext cx="2352056" cy="3136071"/>
          </a:xfrm>
          <a:prstGeom prst="rect">
            <a:avLst/>
          </a:prstGeom>
          <a:noFill/>
          <a:ln cap="rnd">
            <a:noFill/>
          </a:ln>
        </p:spPr>
      </p:pic>
      <p:pic>
        <p:nvPicPr>
          <p:cNvPr id="6" name="Picture 3"/>
          <p:cNvPicPr>
            <a:picLocks noChangeAspect="1"/>
          </p:cNvPicPr>
          <p:nvPr/>
        </p:nvPicPr>
        <p:blipFill>
          <a:blip r:embed="rId4" cstate="print"/>
          <a:stretch>
            <a:fillRect/>
          </a:stretch>
        </p:blipFill>
        <p:spPr>
          <a:xfrm rot="980927">
            <a:off x="3833183" y="1874529"/>
            <a:ext cx="2134081" cy="2825825"/>
          </a:xfrm>
          <a:prstGeom prst="rect">
            <a:avLst/>
          </a:prstGeom>
          <a:noFill/>
          <a:ln cap="rnd">
            <a:noFill/>
          </a:ln>
        </p:spPr>
      </p:pic>
      <p:sp>
        <p:nvSpPr>
          <p:cNvPr id="7" name="TextBox 9"/>
          <p:cNvSpPr txBox="1"/>
          <p:nvPr/>
        </p:nvSpPr>
        <p:spPr>
          <a:xfrm>
            <a:off x="304796" y="228600"/>
            <a:ext cx="8839204" cy="2154436"/>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FFFFFF"/>
                </a:solidFill>
                <a:uFillTx/>
                <a:latin typeface="Berylium" pitchFamily="2"/>
              </a:rPr>
              <a:t>Introducing…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dirty="0" smtClean="0">
                <a:solidFill>
                  <a:srgbClr val="FFFFFF"/>
                </a:solidFill>
                <a:uFillTx/>
                <a:latin typeface="Berylium" pitchFamily="2"/>
              </a:rPr>
              <a:t>Cafeteria Recycling &amp; Food Scrap</a:t>
            </a:r>
            <a:r>
              <a:rPr lang="en-US" sz="4800" b="0" i="0" u="none" strike="noStrike" kern="1200" cap="none" spc="0" dirty="0" smtClean="0">
                <a:solidFill>
                  <a:srgbClr val="FFFFFF"/>
                </a:solidFill>
                <a:uFillTx/>
                <a:latin typeface="Berylium" pitchFamily="2"/>
              </a:rPr>
              <a:t> Collection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5400" b="0" i="0" u="none" strike="noStrike" kern="1200" cap="none" spc="0" baseline="0" dirty="0">
              <a:solidFill>
                <a:srgbClr val="FFFFFF"/>
              </a:solidFill>
              <a:uFillTx/>
              <a:latin typeface="Berylium" pitchFamily="2"/>
            </a:endParaRPr>
          </a:p>
        </p:txBody>
      </p:sp>
      <p:pic>
        <p:nvPicPr>
          <p:cNvPr id="9" name="Picture 8" descr="Landfill sign for OCP Schools.JPG"/>
          <p:cNvPicPr>
            <a:picLocks noChangeAspect="1"/>
          </p:cNvPicPr>
          <p:nvPr/>
        </p:nvPicPr>
        <p:blipFill>
          <a:blip r:embed="rId5" cstate="print"/>
          <a:stretch>
            <a:fillRect/>
          </a:stretch>
        </p:blipFill>
        <p:spPr>
          <a:xfrm rot="1449198">
            <a:off x="6506671" y="2014500"/>
            <a:ext cx="1958013" cy="2976330"/>
          </a:xfrm>
          <a:prstGeom prst="rect">
            <a:avLst/>
          </a:prstGeom>
        </p:spPr>
      </p:pic>
    </p:spTree>
  </p:cSld>
  <p:clrMapOvr>
    <a:masterClrMapping/>
  </p:clrMapOvr>
  <p:transition spd="slow" advTm="9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648">
    <p:spTree>
      <p:nvGrpSpPr>
        <p:cNvPr id="1" name=""/>
        <p:cNvGrpSpPr/>
        <p:nvPr/>
      </p:nvGrpSpPr>
      <p:grpSpPr>
        <a:xfrm>
          <a:off x="0" y="0"/>
          <a:ext cx="0" cy="0"/>
          <a:chOff x="0" y="0"/>
          <a:chExt cx="0" cy="0"/>
        </a:xfrm>
      </p:grpSpPr>
      <p:sp>
        <p:nvSpPr>
          <p:cNvPr id="2" name="Title 1"/>
          <p:cNvSpPr txBox="1">
            <a:spLocks noGrp="1"/>
          </p:cNvSpPr>
          <p:nvPr>
            <p:ph type="title"/>
          </p:nvPr>
        </p:nvSpPr>
        <p:spPr>
          <a:xfrm>
            <a:off x="2590796" y="685800"/>
            <a:ext cx="3886200" cy="1143000"/>
          </a:xfrm>
        </p:spPr>
        <p:txBody>
          <a:bodyPr/>
          <a:lstStyle/>
          <a:p>
            <a:pPr lvl="0"/>
            <a:r>
              <a:rPr lang="en-US" b="1" i="1">
                <a:solidFill>
                  <a:srgbClr val="FFFFFF"/>
                </a:solidFill>
              </a:rPr>
              <a:t>Thank You xxx</a:t>
            </a:r>
          </a:p>
        </p:txBody>
      </p:sp>
      <p:sp>
        <p:nvSpPr>
          <p:cNvPr id="3" name="Content Placeholder 2"/>
          <p:cNvSpPr txBox="1">
            <a:spLocks noGrp="1"/>
          </p:cNvSpPr>
          <p:nvPr>
            <p:ph idx="1"/>
          </p:nvPr>
        </p:nvSpPr>
        <p:spPr>
          <a:xfrm>
            <a:off x="0" y="3170233"/>
            <a:ext cx="9144000" cy="3078163"/>
          </a:xfrm>
        </p:spPr>
        <p:txBody>
          <a:bodyPr/>
          <a:lstStyle/>
          <a:p>
            <a:pPr lvl="0"/>
            <a:endParaRPr lang="en-US">
              <a:latin typeface="Calibri" pitchFamily="34"/>
            </a:endParaRPr>
          </a:p>
          <a:p>
            <a:pPr lvl="0"/>
            <a:r>
              <a:rPr lang="en-US" sz="2400">
                <a:latin typeface="Calibri" pitchFamily="34"/>
              </a:rPr>
              <a:t>The Three R’s are a way to help us care for our planet.</a:t>
            </a:r>
          </a:p>
          <a:p>
            <a:pPr lvl="0"/>
            <a:r>
              <a:rPr lang="en-US" sz="2400">
                <a:latin typeface="Calibri" pitchFamily="34"/>
              </a:rPr>
              <a:t>They are strategies we can use to prevent and reduce our waste.</a:t>
            </a:r>
          </a:p>
          <a:p>
            <a:pPr lvl="0"/>
            <a:r>
              <a:rPr lang="en-US" sz="2400">
                <a:latin typeface="Calibri" pitchFamily="34"/>
              </a:rPr>
              <a:t>“Going Green” can be led by students!</a:t>
            </a:r>
            <a:endParaRPr lang="en-US" sz="2400"/>
          </a:p>
        </p:txBody>
      </p:sp>
      <p:sp>
        <p:nvSpPr>
          <p:cNvPr id="4" name="TextBox 10"/>
          <p:cNvSpPr txBox="1"/>
          <p:nvPr/>
        </p:nvSpPr>
        <p:spPr>
          <a:xfrm>
            <a:off x="2895603" y="533396"/>
            <a:ext cx="1524003" cy="1200150"/>
          </a:xfrm>
          <a:prstGeom prst="rect">
            <a:avLst/>
          </a:prstGeom>
          <a:noFill/>
          <a:ln cap="rnd">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TheSans 6-SemiBold" pitchFamily="50"/>
              </a:rPr>
              <a:t>Thank you</a:t>
            </a:r>
          </a:p>
        </p:txBody>
      </p:sp>
      <p:sp>
        <p:nvSpPr>
          <p:cNvPr id="5"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pic>
        <p:nvPicPr>
          <p:cNvPr id="6"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7"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8"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sp>
        <p:nvSpPr>
          <p:cNvPr id="9" name="Title 1"/>
          <p:cNvSpPr txBox="1"/>
          <p:nvPr/>
        </p:nvSpPr>
        <p:spPr>
          <a:xfrm>
            <a:off x="19184" y="17693"/>
            <a:ext cx="8229600" cy="1143000"/>
          </a:xfrm>
          <a:prstGeom prst="rect">
            <a:avLst/>
          </a:prstGeom>
          <a:noFill/>
          <a:ln cap="rnd">
            <a:noFill/>
          </a:ln>
        </p:spPr>
        <p:txBody>
          <a:bodyPr vert="horz" wrap="square" lIns="91440"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700" b="0" i="0" u="none" strike="noStrike" kern="0" cap="none" spc="0" baseline="0">
                <a:solidFill>
                  <a:srgbClr val="000000"/>
                </a:solidFill>
                <a:uFillTx/>
              </a:defRPr>
            </a:pPr>
            <a:r>
              <a:rPr lang="en-US" sz="3700" b="1" i="0" u="none" strike="noStrike" kern="1200" cap="none" spc="0" baseline="0">
                <a:solidFill>
                  <a:srgbClr val="000000"/>
                </a:solidFill>
                <a:uFillTx/>
                <a:latin typeface="Calibri" pitchFamily="34"/>
              </a:rPr>
              <a:t>Do you know your three R’s? </a:t>
            </a:r>
          </a:p>
          <a:p>
            <a:pPr marL="0" marR="0" lvl="0" indent="0" algn="ctr" defTabSz="914400" rtl="0" fontAlgn="auto" hangingPunct="1">
              <a:lnSpc>
                <a:spcPct val="90000"/>
              </a:lnSpc>
              <a:spcBef>
                <a:spcPts val="0"/>
              </a:spcBef>
              <a:spcAft>
                <a:spcPts val="0"/>
              </a:spcAft>
              <a:buNone/>
              <a:tabLst/>
              <a:defRPr sz="1700" b="0" i="0" u="none" strike="noStrike" kern="0" cap="none" spc="0" baseline="0">
                <a:solidFill>
                  <a:srgbClr val="000000"/>
                </a:solidFill>
                <a:uFillTx/>
              </a:defRPr>
            </a:pPr>
            <a:r>
              <a:rPr lang="en-US" sz="3700" b="1" i="0" u="none" strike="noStrike" kern="1200" cap="none" spc="0" baseline="0">
                <a:solidFill>
                  <a:srgbClr val="90C226"/>
                </a:solidFill>
                <a:uFillTx/>
                <a:latin typeface="Calibri" pitchFamily="34"/>
              </a:rPr>
              <a:t>Reduce, Reuse, Recycle </a:t>
            </a:r>
          </a:p>
        </p:txBody>
      </p:sp>
      <p:pic>
        <p:nvPicPr>
          <p:cNvPr id="10" name="Picture 18" descr="IMG_1752.JPG"/>
          <p:cNvPicPr>
            <a:picLocks noChangeAspect="1"/>
          </p:cNvPicPr>
          <p:nvPr/>
        </p:nvPicPr>
        <p:blipFill>
          <a:blip r:embed="rId6" cstate="print"/>
          <a:srcRect/>
          <a:stretch>
            <a:fillRect/>
          </a:stretch>
        </p:blipFill>
        <p:spPr>
          <a:xfrm>
            <a:off x="0" y="1219196"/>
            <a:ext cx="3047996" cy="2133596"/>
          </a:xfrm>
          <a:prstGeom prst="rect">
            <a:avLst/>
          </a:prstGeom>
          <a:noFill/>
          <a:ln w="3172" cap="rnd">
            <a:solidFill>
              <a:srgbClr val="000000"/>
            </a:solidFill>
            <a:prstDash val="solid"/>
          </a:ln>
        </p:spPr>
      </p:pic>
      <p:pic>
        <p:nvPicPr>
          <p:cNvPr id="11" name="Picture 20" descr="D27A3941.jpg"/>
          <p:cNvPicPr>
            <a:picLocks noChangeAspect="1"/>
          </p:cNvPicPr>
          <p:nvPr/>
        </p:nvPicPr>
        <p:blipFill>
          <a:blip r:embed="rId7" cstate="print"/>
          <a:srcRect/>
          <a:stretch>
            <a:fillRect/>
          </a:stretch>
        </p:blipFill>
        <p:spPr>
          <a:xfrm>
            <a:off x="5638803" y="1219196"/>
            <a:ext cx="3505196" cy="2133596"/>
          </a:xfrm>
          <a:prstGeom prst="rect">
            <a:avLst/>
          </a:prstGeom>
          <a:noFill/>
          <a:ln w="3172" cap="rnd">
            <a:solidFill>
              <a:srgbClr val="000000"/>
            </a:solidFill>
            <a:prstDash val="solid"/>
          </a:ln>
        </p:spPr>
      </p:pic>
      <p:pic>
        <p:nvPicPr>
          <p:cNvPr id="12" name="Picture 21" descr="IMG_7393.JPG"/>
          <p:cNvPicPr>
            <a:picLocks noChangeAspect="1"/>
          </p:cNvPicPr>
          <p:nvPr/>
        </p:nvPicPr>
        <p:blipFill>
          <a:blip r:embed="rId8" cstate="print"/>
          <a:srcRect/>
          <a:stretch>
            <a:fillRect/>
          </a:stretch>
        </p:blipFill>
        <p:spPr>
          <a:xfrm>
            <a:off x="3054013" y="1219196"/>
            <a:ext cx="2967785" cy="2133596"/>
          </a:xfrm>
          <a:prstGeom prst="rect">
            <a:avLst/>
          </a:prstGeom>
          <a:noFill/>
          <a:ln w="3172" cap="rnd">
            <a:solidFill>
              <a:srgbClr val="000000"/>
            </a:solidFill>
            <a:prstDash val="solid"/>
          </a:ln>
        </p:spPr>
      </p:pic>
      <p:sp>
        <p:nvSpPr>
          <p:cNvPr id="13" name="TextBox 12"/>
          <p:cNvSpPr txBox="1"/>
          <p:nvPr/>
        </p:nvSpPr>
        <p:spPr>
          <a:xfrm>
            <a:off x="0" y="6079671"/>
            <a:ext cx="6324600" cy="892552"/>
          </a:xfrm>
          <a:prstGeom prst="rect">
            <a:avLst/>
          </a:prstGeom>
          <a:noFill/>
        </p:spPr>
        <p:txBody>
          <a:bodyPr wrap="square" rtlCol="0">
            <a:spAutoFit/>
          </a:bodyPr>
          <a:lstStyle/>
          <a:p>
            <a:r>
              <a:rPr lang="en-US" sz="3200" b="1" dirty="0" smtClean="0">
                <a:solidFill>
                  <a:schemeClr val="bg1">
                    <a:lumMod val="95000"/>
                  </a:schemeClr>
                </a:solidFill>
                <a:latin typeface="Arial Rounded MT Bold" pitchFamily="34" charset="0"/>
              </a:rPr>
              <a:t>Understanding Sustainability</a:t>
            </a:r>
            <a:endParaRPr lang="en-US" sz="3200" dirty="0" smtClean="0">
              <a:solidFill>
                <a:schemeClr val="bg1">
                  <a:lumMod val="95000"/>
                </a:schemeClr>
              </a:solidFill>
              <a:latin typeface="Arial Rounded MT Bold" pitchFamily="34" charset="0"/>
            </a:endParaRPr>
          </a:p>
          <a:p>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pic>
        <p:nvPicPr>
          <p:cNvPr id="8" name="Picture 7" descr="Full School Cafeteria Set-up_R5 [457542].jpg"/>
          <p:cNvPicPr>
            <a:picLocks noChangeAspect="1"/>
          </p:cNvPicPr>
          <p:nvPr/>
        </p:nvPicPr>
        <p:blipFill>
          <a:blip r:embed="rId6" cstate="print"/>
          <a:stretch>
            <a:fillRect/>
          </a:stretch>
        </p:blipFill>
        <p:spPr>
          <a:xfrm>
            <a:off x="5" y="9236"/>
            <a:ext cx="9144000" cy="5841756"/>
          </a:xfrm>
          <a:prstGeom prst="rect">
            <a:avLst/>
          </a:prstGeom>
        </p:spPr>
      </p:pic>
      <p:sp>
        <p:nvSpPr>
          <p:cNvPr id="7" name="Oval 17"/>
          <p:cNvSpPr/>
          <p:nvPr/>
        </p:nvSpPr>
        <p:spPr>
          <a:xfrm>
            <a:off x="230908" y="0"/>
            <a:ext cx="2283691" cy="58674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76196" cap="rnd">
            <a:solidFill>
              <a:srgbClr val="FF330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662">
    <p:spTree>
      <p:nvGrpSpPr>
        <p:cNvPr id="1" name=""/>
        <p:cNvGrpSpPr/>
        <p:nvPr/>
      </p:nvGrpSpPr>
      <p:grpSpPr>
        <a:xfrm>
          <a:off x="0" y="0"/>
          <a:ext cx="0" cy="0"/>
          <a:chOff x="0" y="0"/>
          <a:chExt cx="0" cy="0"/>
        </a:xfrm>
      </p:grpSpPr>
      <p:sp>
        <p:nvSpPr>
          <p:cNvPr id="2" name="Title 1"/>
          <p:cNvSpPr txBox="1">
            <a:spLocks noGrp="1"/>
          </p:cNvSpPr>
          <p:nvPr>
            <p:ph type="title"/>
          </p:nvPr>
        </p:nvSpPr>
        <p:spPr>
          <a:xfrm>
            <a:off x="2590796" y="685800"/>
            <a:ext cx="3886200" cy="1143000"/>
          </a:xfrm>
        </p:spPr>
        <p:txBody>
          <a:bodyPr/>
          <a:lstStyle/>
          <a:p>
            <a:pPr lvl="0"/>
            <a:r>
              <a:rPr lang="en-US" b="1" i="1">
                <a:solidFill>
                  <a:srgbClr val="FFFFFF"/>
                </a:solidFill>
              </a:rPr>
              <a:t>Thank You xxx</a:t>
            </a:r>
          </a:p>
        </p:txBody>
      </p:sp>
      <p:sp>
        <p:nvSpPr>
          <p:cNvPr id="3" name="Content Placeholder 2"/>
          <p:cNvSpPr txBox="1">
            <a:spLocks noGrp="1"/>
          </p:cNvSpPr>
          <p:nvPr>
            <p:ph idx="1"/>
          </p:nvPr>
        </p:nvSpPr>
        <p:spPr>
          <a:xfrm>
            <a:off x="304796" y="1295403"/>
            <a:ext cx="4800600" cy="5029200"/>
          </a:xfrm>
        </p:spPr>
        <p:txBody>
          <a:bodyPr/>
          <a:lstStyle/>
          <a:p>
            <a:pPr lvl="0"/>
            <a:r>
              <a:rPr lang="en-US" dirty="0">
                <a:latin typeface="Calibri" pitchFamily="34"/>
              </a:rPr>
              <a:t>Please empty leftover milk, juice, water and soda into the bucket </a:t>
            </a:r>
            <a:r>
              <a:rPr lang="en-US" i="1" dirty="0">
                <a:latin typeface="Calibri" pitchFamily="34"/>
              </a:rPr>
              <a:t>before</a:t>
            </a:r>
            <a:r>
              <a:rPr lang="en-US" dirty="0">
                <a:latin typeface="Calibri" pitchFamily="34"/>
              </a:rPr>
              <a:t> recycling the </a:t>
            </a:r>
            <a:r>
              <a:rPr lang="en-US" dirty="0" smtClean="0">
                <a:latin typeface="Calibri" pitchFamily="34"/>
              </a:rPr>
              <a:t>container</a:t>
            </a:r>
          </a:p>
          <a:p>
            <a:pPr lvl="0"/>
            <a:endParaRPr lang="en-US" dirty="0">
              <a:latin typeface="Calibri" pitchFamily="34"/>
            </a:endParaRPr>
          </a:p>
          <a:p>
            <a:pPr lvl="0"/>
            <a:r>
              <a:rPr lang="en-US" dirty="0">
                <a:latin typeface="Calibri" pitchFamily="34"/>
              </a:rPr>
              <a:t>Cartons are emptied and then placed in the BLUE Bin</a:t>
            </a:r>
          </a:p>
          <a:p>
            <a:pPr lvl="0"/>
            <a:endParaRPr lang="en-US" dirty="0"/>
          </a:p>
        </p:txBody>
      </p:sp>
      <p:sp>
        <p:nvSpPr>
          <p:cNvPr id="4"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5"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6"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7"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sp>
        <p:nvSpPr>
          <p:cNvPr id="8" name="Title 1"/>
          <p:cNvSpPr txBox="1"/>
          <p:nvPr/>
        </p:nvSpPr>
        <p:spPr>
          <a:xfrm>
            <a:off x="-152403" y="76196"/>
            <a:ext cx="8229600" cy="1143000"/>
          </a:xfrm>
          <a:prstGeom prst="rect">
            <a:avLst/>
          </a:prstGeom>
          <a:noFill/>
          <a:ln cap="rnd">
            <a:noFill/>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pitchFamily="34"/>
              </a:rPr>
              <a:t>Please Empty Liquids First </a:t>
            </a:r>
          </a:p>
        </p:txBody>
      </p:sp>
      <p:pic>
        <p:nvPicPr>
          <p:cNvPr id="9" name="Picture 2" descr="\\GROWNYC-FS01\Main-Shares\Recycling Champions Program\Organics Collection\Pictures\IMG_6919.JPG"/>
          <p:cNvPicPr>
            <a:picLocks noChangeAspect="1"/>
          </p:cNvPicPr>
          <p:nvPr/>
        </p:nvPicPr>
        <p:blipFill>
          <a:blip r:embed="rId6" cstate="print"/>
          <a:srcRect/>
          <a:stretch>
            <a:fillRect/>
          </a:stretch>
        </p:blipFill>
        <p:spPr>
          <a:xfrm>
            <a:off x="5412040" y="1371600"/>
            <a:ext cx="3046159" cy="4474909"/>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pic>
        <p:nvPicPr>
          <p:cNvPr id="8" name="Picture 7" descr="Full School Cafeteria Set-up_R5 [457542].jpg"/>
          <p:cNvPicPr>
            <a:picLocks noChangeAspect="1"/>
          </p:cNvPicPr>
          <p:nvPr/>
        </p:nvPicPr>
        <p:blipFill>
          <a:blip r:embed="rId6" cstate="print"/>
          <a:stretch>
            <a:fillRect/>
          </a:stretch>
        </p:blipFill>
        <p:spPr>
          <a:xfrm>
            <a:off x="0" y="0"/>
            <a:ext cx="9144000" cy="5841756"/>
          </a:xfrm>
          <a:prstGeom prst="rect">
            <a:avLst/>
          </a:prstGeom>
        </p:spPr>
      </p:pic>
      <p:sp>
        <p:nvSpPr>
          <p:cNvPr id="7" name="Oval 17"/>
          <p:cNvSpPr/>
          <p:nvPr/>
        </p:nvSpPr>
        <p:spPr>
          <a:xfrm>
            <a:off x="1847850" y="0"/>
            <a:ext cx="2514600" cy="58674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76196" cap="rnd">
            <a:solidFill>
              <a:srgbClr val="FF330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700">
    <p:spTree>
      <p:nvGrpSpPr>
        <p:cNvPr id="1" name=""/>
        <p:cNvGrpSpPr/>
        <p:nvPr/>
      </p:nvGrpSpPr>
      <p:grpSpPr>
        <a:xfrm>
          <a:off x="0" y="0"/>
          <a:ext cx="0" cy="0"/>
          <a:chOff x="0" y="0"/>
          <a:chExt cx="0" cy="0"/>
        </a:xfrm>
      </p:grpSpPr>
      <p:sp>
        <p:nvSpPr>
          <p:cNvPr id="2" name="Title 1"/>
          <p:cNvSpPr txBox="1">
            <a:spLocks noGrp="1"/>
          </p:cNvSpPr>
          <p:nvPr>
            <p:ph type="title"/>
          </p:nvPr>
        </p:nvSpPr>
        <p:spPr>
          <a:xfrm>
            <a:off x="2590796" y="685800"/>
            <a:ext cx="3886200" cy="1143000"/>
          </a:xfrm>
        </p:spPr>
        <p:txBody>
          <a:bodyPr/>
          <a:lstStyle/>
          <a:p>
            <a:pPr lvl="0"/>
            <a:r>
              <a:rPr lang="en-US" b="1" i="1">
                <a:solidFill>
                  <a:srgbClr val="FFFFFF"/>
                </a:solidFill>
              </a:rPr>
              <a:t>Thank You xxx</a:t>
            </a:r>
          </a:p>
        </p:txBody>
      </p:sp>
      <p:sp>
        <p:nvSpPr>
          <p:cNvPr id="3"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sp>
        <p:nvSpPr>
          <p:cNvPr id="4" name="Rectangle 10"/>
          <p:cNvSpPr/>
          <p:nvPr/>
        </p:nvSpPr>
        <p:spPr>
          <a:xfrm>
            <a:off x="190496" y="1375403"/>
            <a:ext cx="3581403" cy="4339650"/>
          </a:xfrm>
          <a:prstGeom prst="rect">
            <a:avLst/>
          </a:prstGeom>
          <a:noFill/>
          <a:ln cap="rnd">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Metal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Glass</a:t>
            </a:r>
            <a:br>
              <a:rPr lang="en-US" sz="3600" b="0" i="0" u="none" strike="noStrike" kern="1200" cap="none" spc="0" baseline="0">
                <a:solidFill>
                  <a:srgbClr val="000000"/>
                </a:solidFill>
                <a:uFillTx/>
                <a:latin typeface="Calibri" pitchFamily="34"/>
              </a:rPr>
            </a:br>
            <a:r>
              <a:rPr lang="en-US" sz="3600" b="0" i="0" u="none" strike="noStrike" kern="1200" cap="none" spc="0" baseline="0">
                <a:solidFill>
                  <a:srgbClr val="000000"/>
                </a:solidFill>
                <a:uFillTx/>
                <a:latin typeface="Calibri" pitchFamily="34"/>
              </a:rPr>
              <a:t>Hard Plastic</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Cartons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000000"/>
              </a:solidFill>
              <a:uFillTx/>
              <a:latin typeface="Calibr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FF0000"/>
                </a:solidFill>
                <a:uFillTx/>
                <a:latin typeface="Calibri" pitchFamily="34"/>
              </a:rPr>
              <a:t>Leave out</a:t>
            </a:r>
            <a:r>
              <a:rPr lang="en-US" sz="2400" b="0" i="0" u="none" strike="noStrike" kern="1200" cap="none" spc="0" baseline="0">
                <a:solidFill>
                  <a:srgbClr val="000000"/>
                </a:solidFill>
                <a:uFillTx/>
                <a:latin typeface="Calibri" pitchFamily="34"/>
              </a:rPr>
              <a:t>: soft plastic (plastic bags, chips wrappers, Capri Sun pouches)</a:t>
            </a:r>
          </a:p>
        </p:txBody>
      </p:sp>
      <p:pic>
        <p:nvPicPr>
          <p:cNvPr id="5" name="Picture 12" descr="blue bin2.jpg"/>
          <p:cNvPicPr>
            <a:picLocks noChangeAspect="1"/>
          </p:cNvPicPr>
          <p:nvPr/>
        </p:nvPicPr>
        <p:blipFill>
          <a:blip r:embed="rId3" cstate="print"/>
          <a:stretch>
            <a:fillRect/>
          </a:stretch>
        </p:blipFill>
        <p:spPr>
          <a:xfrm>
            <a:off x="3962396" y="3505196"/>
            <a:ext cx="2209803" cy="2297750"/>
          </a:xfrm>
          <a:prstGeom prst="rect">
            <a:avLst/>
          </a:prstGeom>
          <a:noFill/>
          <a:ln cap="rnd">
            <a:noFill/>
          </a:ln>
        </p:spPr>
      </p:pic>
      <p:pic>
        <p:nvPicPr>
          <p:cNvPr id="6" name="Content Placeholder 3"/>
          <p:cNvPicPr>
            <a:picLocks noChangeAspect="1"/>
          </p:cNvPicPr>
          <p:nvPr/>
        </p:nvPicPr>
        <p:blipFill>
          <a:blip r:embed="rId4" cstate="print"/>
          <a:stretch>
            <a:fillRect/>
          </a:stretch>
        </p:blipFill>
        <p:spPr>
          <a:xfrm>
            <a:off x="6572249" y="2450226"/>
            <a:ext cx="2571749" cy="3405353"/>
          </a:xfrm>
          <a:prstGeom prst="rect">
            <a:avLst/>
          </a:prstGeom>
          <a:noFill/>
          <a:ln cap="rnd">
            <a:noFill/>
          </a:ln>
        </p:spPr>
      </p:pic>
      <p:pic>
        <p:nvPicPr>
          <p:cNvPr id="7" name="Picture 19" descr="batcan.jpg"/>
          <p:cNvPicPr>
            <a:picLocks noChangeAspect="1"/>
          </p:cNvPicPr>
          <p:nvPr/>
        </p:nvPicPr>
        <p:blipFill>
          <a:blip r:embed="rId5" cstate="print"/>
          <a:stretch>
            <a:fillRect/>
          </a:stretch>
        </p:blipFill>
        <p:spPr>
          <a:xfrm>
            <a:off x="3556796" y="1673626"/>
            <a:ext cx="812398" cy="1310764"/>
          </a:xfrm>
          <a:prstGeom prst="rect">
            <a:avLst/>
          </a:prstGeom>
          <a:noFill/>
          <a:ln cap="rnd">
            <a:noFill/>
          </a:ln>
        </p:spPr>
      </p:pic>
      <p:pic>
        <p:nvPicPr>
          <p:cNvPr id="8" name="Picture 20" descr="la-yogurt-sabor-latino.jpg"/>
          <p:cNvPicPr>
            <a:picLocks noChangeAspect="1"/>
          </p:cNvPicPr>
          <p:nvPr/>
        </p:nvPicPr>
        <p:blipFill>
          <a:blip r:embed="rId6" cstate="print"/>
          <a:srcRect/>
          <a:stretch>
            <a:fillRect/>
          </a:stretch>
        </p:blipFill>
        <p:spPr>
          <a:xfrm>
            <a:off x="5895914" y="1156222"/>
            <a:ext cx="819924" cy="1295403"/>
          </a:xfrm>
          <a:prstGeom prst="rect">
            <a:avLst/>
          </a:prstGeom>
          <a:noFill/>
          <a:ln cap="rnd">
            <a:noFill/>
          </a:ln>
        </p:spPr>
      </p:pic>
      <p:pic>
        <p:nvPicPr>
          <p:cNvPr id="9" name="Picture 2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3104801" flipH="1">
            <a:off x="6175345" y="241137"/>
            <a:ext cx="2123437" cy="2123437"/>
          </a:xfrm>
          <a:prstGeom prst="rect">
            <a:avLst/>
          </a:prstGeom>
          <a:noFill/>
          <a:ln cap="rnd">
            <a:noFill/>
          </a:ln>
        </p:spPr>
      </p:pic>
      <p:sp>
        <p:nvSpPr>
          <p:cNvPr id="10" name="Rectangle 24"/>
          <p:cNvSpPr/>
          <p:nvPr/>
        </p:nvSpPr>
        <p:spPr>
          <a:xfrm>
            <a:off x="457200" y="564797"/>
            <a:ext cx="5245409" cy="1384995"/>
          </a:xfrm>
          <a:prstGeom prst="rect">
            <a:avLst/>
          </a:prstGeom>
          <a:noFill/>
          <a:ln cap="rnd">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Calibri" pitchFamily="34"/>
              </a:rPr>
              <a:t>Recycle MGPC in </a:t>
            </a:r>
            <a:r>
              <a:rPr lang="en-US" sz="4400" b="1" i="0" u="none" strike="noStrike" kern="1200" cap="none" spc="0" baseline="0">
                <a:solidFill>
                  <a:srgbClr val="5B9BD5"/>
                </a:solidFill>
                <a:uFillTx/>
                <a:latin typeface="Calibri" pitchFamily="34"/>
              </a:rPr>
              <a:t>Blue</a:t>
            </a:r>
            <a:r>
              <a:rPr lang="en-US" sz="4000" b="1" i="0" u="none" strike="noStrike" kern="1200" cap="none" spc="0" baseline="0">
                <a:solidFill>
                  <a:srgbClr val="5B9BD5"/>
                </a:solidFill>
                <a:uFillTx/>
                <a:latin typeface="Cambria" pitchFamily="18"/>
              </a:rPr>
              <a:t> </a:t>
            </a:r>
            <a:r>
              <a:rPr lang="en-US" sz="4000" b="1" i="0" u="none" strike="noStrike" kern="1200" cap="none" spc="0" baseline="0">
                <a:solidFill>
                  <a:srgbClr val="000000"/>
                </a:solidFill>
                <a:uFillTx/>
                <a:latin typeface="Cambria" pitchFamily="18"/>
              </a:rPr>
              <a:t/>
            </a:r>
            <a:br>
              <a:rPr lang="en-US" sz="4000" b="1" i="0" u="none" strike="noStrike" kern="1200" cap="none" spc="0" baseline="0">
                <a:solidFill>
                  <a:srgbClr val="000000"/>
                </a:solidFill>
                <a:uFillTx/>
                <a:latin typeface="Cambria" pitchFamily="18"/>
              </a:rPr>
            </a:br>
            <a:endParaRPr lang="en-US" sz="4000" b="0" i="0" u="none" strike="noStrike" kern="1200" cap="none" spc="0" baseline="0">
              <a:solidFill>
                <a:srgbClr val="000000"/>
              </a:solidFill>
              <a:uFillTx/>
              <a:latin typeface="Cambria" pitchFamily="18"/>
            </a:endParaRPr>
          </a:p>
        </p:txBody>
      </p:sp>
      <p:pic>
        <p:nvPicPr>
          <p:cNvPr id="11" name="Picture 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181603" y="2669920"/>
            <a:ext cx="1371600" cy="1005839"/>
          </a:xfrm>
          <a:prstGeom prst="rect">
            <a:avLst/>
          </a:prstGeom>
          <a:noFill/>
          <a:ln cap="rnd">
            <a:noFill/>
          </a:ln>
        </p:spPr>
      </p:pic>
      <p:pic>
        <p:nvPicPr>
          <p:cNvPr id="12" name="Picture 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041473" y="1482150"/>
            <a:ext cx="1216903" cy="1819271"/>
          </a:xfrm>
          <a:prstGeom prst="rect">
            <a:avLst/>
          </a:prstGeom>
          <a:noFill/>
          <a:ln cap="rnd">
            <a:noFill/>
          </a:ln>
        </p:spPr>
      </p:pic>
      <p:pic>
        <p:nvPicPr>
          <p:cNvPr id="13" name="Picture 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582040" y="147986"/>
            <a:ext cx="1828800" cy="1371599"/>
          </a:xfrm>
          <a:prstGeom prst="rect">
            <a:avLst/>
          </a:prstGeom>
          <a:noFill/>
          <a:ln cap="rnd">
            <a:noFill/>
          </a:ln>
        </p:spPr>
      </p:pic>
      <p:sp>
        <p:nvSpPr>
          <p:cNvPr id="14" name="AutoShape 8" descr="https://epay.hawaii.edu:8443/C24372test_ustores/web/images/store_9/paper_clip_large.jpg"/>
          <p:cNvSpPr/>
          <p:nvPr/>
        </p:nvSpPr>
        <p:spPr>
          <a:xfrm>
            <a:off x="155576" y="-144466"/>
            <a:ext cx="304796" cy="304796"/>
          </a:xfrm>
          <a:prstGeom prst="rect">
            <a:avLst/>
          </a:prstGeom>
          <a:noFill/>
          <a:ln cap="rnd">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pic>
        <p:nvPicPr>
          <p:cNvPr id="15" name="Picture 10" descr="http://www.gospmi.com/wp-content/uploads/2015/07/Winning-More-Tennis-Matches.jpg"/>
          <p:cNvPicPr>
            <a:picLocks noChangeAspect="1"/>
          </p:cNvPicPr>
          <p:nvPr/>
        </p:nvPicPr>
        <p:blipFill>
          <a:blip r:embed="rId11" cstate="print"/>
          <a:srcRect/>
          <a:stretch>
            <a:fillRect/>
          </a:stretch>
        </p:blipFill>
        <p:spPr>
          <a:xfrm>
            <a:off x="5560667" y="6693"/>
            <a:ext cx="1676396" cy="881783"/>
          </a:xfrm>
          <a:prstGeom prst="rect">
            <a:avLst/>
          </a:prstGeom>
          <a:noFill/>
          <a:ln cap="rnd">
            <a:noFill/>
          </a:ln>
        </p:spPr>
      </p:pic>
      <p:pic>
        <p:nvPicPr>
          <p:cNvPr id="16" name="Picture 14" descr="https://encrypted-tbn3.gstatic.com/images?q=tbn:ANd9GcSQzyYyeUM43rLme6MgSzR2yI23I75XOfVU81IY_gLrQ7S2szrAwQ"/>
          <p:cNvPicPr>
            <a:picLocks noChangeAspect="1"/>
          </p:cNvPicPr>
          <p:nvPr/>
        </p:nvPicPr>
        <p:blipFill>
          <a:blip r:embed="rId12" cstate="print"/>
          <a:srcRect/>
          <a:stretch>
            <a:fillRect/>
          </a:stretch>
        </p:blipFill>
        <p:spPr>
          <a:xfrm>
            <a:off x="7619996" y="1227545"/>
            <a:ext cx="1524003" cy="1055510"/>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interactiveSeq">
                <p:stCondLst>
                  <p:cond evt="onClick" delay="0">
                    <p:tgtEl>
                      <p:spTgt spid="9"/>
                    </p:tgtEl>
                  </p:cond>
                </p:stCondLst>
                <p:childTnLst>
                  <p:par>
                    <p:cTn id="3" fill="hold">
                      <p:stCondLst>
                        <p:cond evt="onBegin" delay="0">
                          <p:tn val="2"/>
                        </p:cond>
                      </p:stCondLst>
                      <p:childTnLst>
                        <p:par>
                          <p:cTn id="4" fill="hold">
                            <p:stCondLst>
                              <p:cond delay="0"/>
                            </p:stCondLst>
                            <p:childTnLst>
                              <p:par>
                                <p:cTn id="5" presetClass="path" presetSubtype="0" accel="50000" decel="50000" fill="hold" nodeType="clickEffect">
                                  <p:stCondLst>
                                    <p:cond delay="0"/>
                                  </p:stCondLst>
                                  <p:childTnLst>
                                    <p:animMotion origin="layout" path="M 0.04305 0.02013 C -0.025 -0.01621 -0.09306 -0.05232 -0.11198 0.03333 C -0.13091 0.11898 -0.1007 0.32615 -0.07032 0.53333 ">
                                      <p:cBhvr>
                                        <p:cTn id="6" dur="2000" fill="hold"/>
                                        <p:tgtEl>
                                          <p:spTgt spid="9"/>
                                        </p:tgtEl>
                                        <p:attrNameLst>
                                          <p:attrName>ppt_x</p:attrName>
                                        </p:attrNameLst>
                                      </p:cBhvr>
                                    </p:animMotion>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664">
    <p:spTree>
      <p:nvGrpSpPr>
        <p:cNvPr id="1" name=""/>
        <p:cNvGrpSpPr/>
        <p:nvPr/>
      </p:nvGrpSpPr>
      <p:grpSpPr>
        <a:xfrm>
          <a:off x="0" y="0"/>
          <a:ext cx="0" cy="0"/>
          <a:chOff x="0" y="0"/>
          <a:chExt cx="0" cy="0"/>
        </a:xfrm>
      </p:grpSpPr>
      <p:sp>
        <p:nvSpPr>
          <p:cNvPr id="2" name="Title 1"/>
          <p:cNvSpPr txBox="1">
            <a:spLocks noGrp="1"/>
          </p:cNvSpPr>
          <p:nvPr>
            <p:ph type="title"/>
          </p:nvPr>
        </p:nvSpPr>
        <p:spPr>
          <a:xfrm>
            <a:off x="2590796" y="685800"/>
            <a:ext cx="3886200" cy="1143000"/>
          </a:xfrm>
        </p:spPr>
        <p:txBody>
          <a:bodyPr/>
          <a:lstStyle/>
          <a:p>
            <a:pPr lvl="0"/>
            <a:r>
              <a:rPr lang="en-US" b="1" i="1" dirty="0">
                <a:solidFill>
                  <a:srgbClr val="FFFFFF"/>
                </a:solidFill>
              </a:rPr>
              <a:t>Thank You xxx</a:t>
            </a:r>
          </a:p>
        </p:txBody>
      </p:sp>
      <p:sp>
        <p:nvSpPr>
          <p:cNvPr id="3"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4"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5"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6"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pic>
        <p:nvPicPr>
          <p:cNvPr id="7" name="Picture 12" descr="plastic forks.jpg"/>
          <p:cNvPicPr>
            <a:picLocks noChangeAspect="1"/>
          </p:cNvPicPr>
          <p:nvPr/>
        </p:nvPicPr>
        <p:blipFill>
          <a:blip r:embed="rId6" cstate="print"/>
          <a:srcRect/>
          <a:stretch>
            <a:fillRect/>
          </a:stretch>
        </p:blipFill>
        <p:spPr>
          <a:xfrm>
            <a:off x="6158346" y="3276596"/>
            <a:ext cx="2985653" cy="2590796"/>
          </a:xfrm>
          <a:prstGeom prst="rect">
            <a:avLst/>
          </a:prstGeom>
          <a:noFill/>
          <a:ln cap="rnd">
            <a:noFill/>
          </a:ln>
        </p:spPr>
      </p:pic>
      <p:pic>
        <p:nvPicPr>
          <p:cNvPr id="8" name="Picture 16" descr="plastic cups.jpg"/>
          <p:cNvPicPr>
            <a:picLocks noChangeAspect="1"/>
          </p:cNvPicPr>
          <p:nvPr/>
        </p:nvPicPr>
        <p:blipFill>
          <a:blip r:embed="rId7" cstate="print"/>
          <a:srcRect/>
          <a:stretch>
            <a:fillRect/>
          </a:stretch>
        </p:blipFill>
        <p:spPr>
          <a:xfrm>
            <a:off x="3047996" y="3276596"/>
            <a:ext cx="3276596" cy="2557933"/>
          </a:xfrm>
          <a:prstGeom prst="rect">
            <a:avLst/>
          </a:prstGeom>
          <a:noFill/>
          <a:ln cap="rnd">
            <a:noFill/>
          </a:ln>
        </p:spPr>
      </p:pic>
      <p:pic>
        <p:nvPicPr>
          <p:cNvPr id="9" name="Picture 17" descr="Plastic-bottles.jpg"/>
          <p:cNvPicPr>
            <a:picLocks noChangeAspect="1"/>
          </p:cNvPicPr>
          <p:nvPr/>
        </p:nvPicPr>
        <p:blipFill>
          <a:blip r:embed="rId8" cstate="print"/>
          <a:srcRect/>
          <a:stretch>
            <a:fillRect/>
          </a:stretch>
        </p:blipFill>
        <p:spPr>
          <a:xfrm>
            <a:off x="0" y="3276596"/>
            <a:ext cx="3124203" cy="2590796"/>
          </a:xfrm>
          <a:prstGeom prst="rect">
            <a:avLst/>
          </a:prstGeom>
          <a:noFill/>
          <a:ln cap="rnd">
            <a:noFill/>
          </a:ln>
        </p:spPr>
      </p:pic>
      <p:sp>
        <p:nvSpPr>
          <p:cNvPr id="10" name="TextBox 18"/>
          <p:cNvSpPr txBox="1"/>
          <p:nvPr/>
        </p:nvSpPr>
        <p:spPr>
          <a:xfrm>
            <a:off x="138549" y="1406164"/>
            <a:ext cx="5410203" cy="2492992"/>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All hard plastics </a:t>
            </a:r>
            <a:br>
              <a:rPr lang="en-US" sz="4000" b="0" i="0" u="none" strike="noStrike" kern="1200" cap="none" spc="0" baseline="0">
                <a:solidFill>
                  <a:srgbClr val="000000"/>
                </a:solidFill>
                <a:uFillTx/>
                <a:latin typeface="Calibri" pitchFamily="34"/>
              </a:rPr>
            </a:br>
            <a:r>
              <a:rPr lang="en-US" sz="4000" b="0" i="0" u="none" strike="noStrike" kern="1200" cap="none" spc="0" baseline="0">
                <a:solidFill>
                  <a:srgbClr val="000000"/>
                </a:solidFill>
                <a:uFillTx/>
                <a:latin typeface="Calibri" pitchFamily="34"/>
              </a:rPr>
              <a:t>in the </a:t>
            </a:r>
            <a:r>
              <a:rPr lang="en-US" sz="4000" b="0" i="0" u="none" strike="noStrike" kern="1200" cap="none" spc="0" baseline="0">
                <a:solidFill>
                  <a:srgbClr val="0070C0"/>
                </a:solidFill>
                <a:uFillTx/>
                <a:latin typeface="Calibri" pitchFamily="34"/>
              </a:rPr>
              <a:t>blue bin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pitchFamily="34"/>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600" b="0" i="0" u="none" strike="noStrike" kern="1200" cap="none" spc="0" baseline="0">
              <a:solidFill>
                <a:srgbClr val="000000"/>
              </a:solidFill>
              <a:uFillTx/>
              <a:latin typeface="Calibri"/>
            </a:endParaRPr>
          </a:p>
        </p:txBody>
      </p:sp>
      <p:sp>
        <p:nvSpPr>
          <p:cNvPr id="11" name="TextBox 19"/>
          <p:cNvSpPr txBox="1"/>
          <p:nvPr/>
        </p:nvSpPr>
        <p:spPr>
          <a:xfrm>
            <a:off x="247851" y="184414"/>
            <a:ext cx="5791196" cy="1446553"/>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dirty="0" smtClean="0">
                <a:solidFill>
                  <a:srgbClr val="000000"/>
                </a:solidFill>
                <a:uFillTx/>
                <a:latin typeface="Calibri" pitchFamily="34"/>
              </a:rPr>
              <a:t>Recycle in </a:t>
            </a:r>
            <a:r>
              <a:rPr lang="en-US" sz="4400" b="1" i="0" u="none" strike="noStrike" kern="1200" cap="none" spc="0" baseline="0" dirty="0" smtClean="0">
                <a:uFillTx/>
                <a:latin typeface="Calibri" pitchFamily="34"/>
              </a:rPr>
              <a:t>the</a:t>
            </a:r>
            <a:r>
              <a:rPr lang="en-US" sz="4400" b="1" i="0" u="none" strike="noStrike" kern="1200" cap="none" spc="0" baseline="0" dirty="0" smtClean="0">
                <a:solidFill>
                  <a:schemeClr val="accent5"/>
                </a:solidFill>
                <a:uFillTx/>
                <a:latin typeface="Calibri" pitchFamily="34"/>
              </a:rPr>
              <a:t> BLUE BIN</a:t>
            </a:r>
            <a:r>
              <a:rPr lang="en-US" sz="4400" b="0" i="0" u="none" strike="noStrike" kern="1200" cap="none" spc="0" baseline="0" dirty="0" smtClean="0">
                <a:solidFill>
                  <a:schemeClr val="accent5"/>
                </a:solidFill>
                <a:uFillTx/>
                <a:latin typeface="Calibri" pitchFamily="34"/>
              </a:rPr>
              <a:t> </a:t>
            </a:r>
            <a:r>
              <a:rPr lang="en-US" sz="4400" b="0" i="0" u="none" strike="noStrike" kern="1200" cap="none" spc="0" baseline="0" dirty="0">
                <a:solidFill>
                  <a:srgbClr val="000000"/>
                </a:solidFill>
                <a:uFillTx/>
                <a:latin typeface="Calibri" pitchFamily="34"/>
              </a:rPr>
              <a:t/>
            </a:r>
            <a:br>
              <a:rPr lang="en-US" sz="4400" b="0" i="0" u="none" strike="noStrike" kern="1200" cap="none" spc="0" baseline="0" dirty="0">
                <a:solidFill>
                  <a:srgbClr val="000000"/>
                </a:solidFill>
                <a:uFillTx/>
                <a:latin typeface="Calibri" pitchFamily="34"/>
              </a:rPr>
            </a:br>
            <a:endParaRPr lang="en-US" sz="4400" b="0" i="0" u="none" strike="noStrike" kern="1200" cap="none" spc="0" baseline="0" dirty="0">
              <a:solidFill>
                <a:srgbClr val="000000"/>
              </a:solidFill>
              <a:uFillTx/>
              <a:latin typeface="Calibri" pitchFamily="34"/>
            </a:endParaRPr>
          </a:p>
        </p:txBody>
      </p:sp>
      <p:sp>
        <p:nvSpPr>
          <p:cNvPr id="12" name="Rectangle 1"/>
          <p:cNvSpPr/>
          <p:nvPr/>
        </p:nvSpPr>
        <p:spPr>
          <a:xfrm>
            <a:off x="4814453" y="758065"/>
            <a:ext cx="4572000" cy="2523771"/>
          </a:xfrm>
          <a:prstGeom prst="rect">
            <a:avLst/>
          </a:prstGeom>
          <a:noFill/>
          <a:ln cap="rnd">
            <a:noFill/>
            <a:prstDash val="solid"/>
          </a:ln>
        </p:spPr>
        <p:txBody>
          <a:bodyPr vert="horz" wrap="square" lIns="91440" tIns="45720" rIns="91440" bIns="45720" anchor="t" anchorCtr="0" compatLnSpc="1">
            <a:spAutoFit/>
          </a:bodyPr>
          <a:lstStyle/>
          <a:p>
            <a:pPr marL="457200" marR="0" lvl="0" indent="-457200" algn="l" defTabSz="914400" rtl="0" fontAlgn="auto" hangingPunct="1">
              <a:lnSpc>
                <a:spcPct val="100000"/>
              </a:lnSpc>
              <a:spcBef>
                <a:spcPts val="0"/>
              </a:spcBef>
              <a:spcAft>
                <a:spcPts val="0"/>
              </a:spcAft>
              <a:buSzPct val="100000"/>
              <a:buFont typeface="Courier New" pitchFamily="49"/>
              <a:buChar char="o"/>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pitchFamily="34"/>
              </a:rPr>
              <a:t>  Take-out containers </a:t>
            </a:r>
          </a:p>
          <a:p>
            <a:pPr marL="457200" marR="0" lvl="0" indent="-457200" algn="l" defTabSz="914400" rtl="0" fontAlgn="auto" hangingPunct="1">
              <a:lnSpc>
                <a:spcPct val="100000"/>
              </a:lnSpc>
              <a:spcBef>
                <a:spcPts val="0"/>
              </a:spcBef>
              <a:spcAft>
                <a:spcPts val="0"/>
              </a:spcAft>
              <a:buSzPct val="100000"/>
              <a:buFont typeface="Courier New" pitchFamily="49"/>
              <a:buChar char="o"/>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pitchFamily="34"/>
              </a:rPr>
              <a:t>  Plastic utensils</a:t>
            </a:r>
          </a:p>
          <a:p>
            <a:pPr marL="457200" marR="0" lvl="0" indent="-457200" algn="l" defTabSz="914400" rtl="0" fontAlgn="auto" hangingPunct="1">
              <a:lnSpc>
                <a:spcPct val="100000"/>
              </a:lnSpc>
              <a:spcBef>
                <a:spcPts val="0"/>
              </a:spcBef>
              <a:spcAft>
                <a:spcPts val="0"/>
              </a:spcAft>
              <a:buSzPct val="100000"/>
              <a:buFont typeface="Courier New" pitchFamily="49"/>
              <a:buChar char="o"/>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pitchFamily="34"/>
              </a:rPr>
              <a:t>  Fruit  &amp; pudding cups  </a:t>
            </a:r>
          </a:p>
          <a:p>
            <a:pPr marL="457200" marR="0" lvl="0" indent="-457200" algn="l" defTabSz="914400" rtl="0" fontAlgn="auto" hangingPunct="1">
              <a:lnSpc>
                <a:spcPct val="100000"/>
              </a:lnSpc>
              <a:spcBef>
                <a:spcPts val="0"/>
              </a:spcBef>
              <a:spcAft>
                <a:spcPts val="0"/>
              </a:spcAft>
              <a:buSzPct val="100000"/>
              <a:buFont typeface="Courier New" pitchFamily="49"/>
              <a:buChar char="o"/>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pitchFamily="34"/>
              </a:rPr>
              <a:t>  Yogurt , dairy,  deli  &amp; </a:t>
            </a:r>
            <a:br>
              <a:rPr lang="en-US" sz="2800" b="0" i="0" u="none" strike="noStrike" kern="1200" cap="none" spc="0" baseline="0">
                <a:solidFill>
                  <a:srgbClr val="000000"/>
                </a:solidFill>
                <a:uFillTx/>
                <a:latin typeface="Calibri" pitchFamily="34"/>
              </a:rPr>
            </a:br>
            <a:r>
              <a:rPr lang="en-US" sz="2800" b="0" i="0" u="none" strike="noStrike" kern="1200" cap="none" spc="0" baseline="0">
                <a:solidFill>
                  <a:srgbClr val="000000"/>
                </a:solidFill>
                <a:uFillTx/>
                <a:latin typeface="Calibri" pitchFamily="34"/>
              </a:rPr>
              <a:t>   clamshell containers </a:t>
            </a:r>
          </a:p>
          <a:p>
            <a:pPr marL="0" marR="0" lvl="0" indent="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666">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sp>
        <p:nvSpPr>
          <p:cNvPr id="6" name="TextBox 10"/>
          <p:cNvSpPr txBox="1"/>
          <p:nvPr/>
        </p:nvSpPr>
        <p:spPr>
          <a:xfrm>
            <a:off x="381003" y="443804"/>
            <a:ext cx="6705596" cy="1384995"/>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dirty="0" smtClean="0">
                <a:solidFill>
                  <a:srgbClr val="000000"/>
                </a:solidFill>
                <a:uFillTx/>
                <a:latin typeface="Calibri" pitchFamily="34"/>
              </a:rPr>
              <a:t> </a:t>
            </a:r>
            <a:endParaRPr lang="en-US" sz="4400" b="1" i="0" u="none" strike="noStrike" kern="1200" cap="none" spc="0" baseline="0" dirty="0">
              <a:solidFill>
                <a:srgbClr val="000000"/>
              </a:solidFill>
              <a:uFillTx/>
              <a:latin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dirty="0">
                <a:solidFill>
                  <a:srgbClr val="000000"/>
                </a:solidFill>
                <a:uFillTx/>
                <a:latin typeface="Calibri" pitchFamily="34"/>
              </a:rPr>
              <a:t>Anything Mostly Metal   </a:t>
            </a:r>
          </a:p>
        </p:txBody>
      </p:sp>
      <p:sp>
        <p:nvSpPr>
          <p:cNvPr id="7" name="Rectangle 16"/>
          <p:cNvSpPr/>
          <p:nvPr/>
        </p:nvSpPr>
        <p:spPr>
          <a:xfrm>
            <a:off x="381003" y="2362196"/>
            <a:ext cx="5562596" cy="646334"/>
          </a:xfrm>
          <a:prstGeom prst="rect">
            <a:avLst/>
          </a:prstGeom>
          <a:noFill/>
          <a:ln cap="rnd">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Cans and foil in the </a:t>
            </a:r>
            <a:r>
              <a:rPr lang="en-US" sz="3600" b="0" i="0" u="none" strike="noStrike" kern="1200" cap="none" spc="0" baseline="0">
                <a:solidFill>
                  <a:srgbClr val="0070C0"/>
                </a:solidFill>
                <a:uFillTx/>
                <a:latin typeface="Calibri" pitchFamily="34"/>
              </a:rPr>
              <a:t>blue bin</a:t>
            </a:r>
          </a:p>
        </p:txBody>
      </p:sp>
      <p:pic>
        <p:nvPicPr>
          <p:cNvPr id="8" name="Content Placeholder 3"/>
          <p:cNvPicPr>
            <a:picLocks noChangeAspect="1"/>
          </p:cNvPicPr>
          <p:nvPr/>
        </p:nvPicPr>
        <p:blipFill>
          <a:blip r:embed="rId6" cstate="print"/>
          <a:stretch>
            <a:fillRect/>
          </a:stretch>
        </p:blipFill>
        <p:spPr>
          <a:xfrm>
            <a:off x="6172200" y="1918667"/>
            <a:ext cx="2971800" cy="3935074"/>
          </a:xfrm>
          <a:prstGeom prst="rect">
            <a:avLst/>
          </a:prstGeom>
          <a:noFill/>
          <a:ln cap="rnd">
            <a:noFill/>
          </a:ln>
        </p:spPr>
      </p:pic>
      <p:pic>
        <p:nvPicPr>
          <p:cNvPr id="9" name="Picture 19" descr="coke can.jpg"/>
          <p:cNvPicPr>
            <a:picLocks noChangeAspect="1"/>
          </p:cNvPicPr>
          <p:nvPr/>
        </p:nvPicPr>
        <p:blipFill>
          <a:blip r:embed="rId7" cstate="print"/>
          <a:stretch>
            <a:fillRect/>
          </a:stretch>
        </p:blipFill>
        <p:spPr>
          <a:xfrm>
            <a:off x="0" y="3657600"/>
            <a:ext cx="3810003" cy="2200274"/>
          </a:xfrm>
          <a:prstGeom prst="rect">
            <a:avLst/>
          </a:prstGeom>
          <a:noFill/>
          <a:ln cap="rnd">
            <a:noFill/>
          </a:ln>
        </p:spPr>
      </p:pic>
      <p:pic>
        <p:nvPicPr>
          <p:cNvPr id="10" name="Picture 20" descr="foil.jpg"/>
          <p:cNvPicPr>
            <a:picLocks noChangeAspect="1"/>
          </p:cNvPicPr>
          <p:nvPr/>
        </p:nvPicPr>
        <p:blipFill>
          <a:blip r:embed="rId8" cstate="print"/>
          <a:srcRect l="11783" t="25054" r="51274" b="26144"/>
          <a:stretch>
            <a:fillRect/>
          </a:stretch>
        </p:blipFill>
        <p:spPr>
          <a:xfrm>
            <a:off x="3810003" y="3657600"/>
            <a:ext cx="2362196" cy="2209803"/>
          </a:xfrm>
          <a:prstGeom prst="rect">
            <a:avLst/>
          </a:prstGeom>
          <a:noFill/>
          <a:ln cap="rnd">
            <a:noFill/>
          </a:ln>
        </p:spPr>
      </p:pic>
      <p:sp>
        <p:nvSpPr>
          <p:cNvPr id="11" name="TextBox 19"/>
          <p:cNvSpPr txBox="1"/>
          <p:nvPr/>
        </p:nvSpPr>
        <p:spPr>
          <a:xfrm>
            <a:off x="315228" y="386544"/>
            <a:ext cx="5791196" cy="1446550"/>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dirty="0" smtClean="0">
                <a:solidFill>
                  <a:srgbClr val="000000"/>
                </a:solidFill>
                <a:uFillTx/>
                <a:latin typeface="Calibri" pitchFamily="34"/>
              </a:rPr>
              <a:t>Recycle in </a:t>
            </a:r>
            <a:r>
              <a:rPr lang="en-US" sz="4400" b="1" i="0" u="none" strike="noStrike" kern="1200" cap="none" spc="0" baseline="0" dirty="0" smtClean="0">
                <a:uFillTx/>
                <a:latin typeface="Calibri" pitchFamily="34"/>
              </a:rPr>
              <a:t>the</a:t>
            </a:r>
            <a:r>
              <a:rPr lang="en-US" sz="4400" b="1" i="0" u="none" strike="noStrike" kern="1200" cap="none" spc="0" baseline="0" dirty="0" smtClean="0">
                <a:solidFill>
                  <a:schemeClr val="accent5"/>
                </a:solidFill>
                <a:uFillTx/>
                <a:latin typeface="Calibri" pitchFamily="34"/>
              </a:rPr>
              <a:t> BLUE BIN</a:t>
            </a:r>
            <a:r>
              <a:rPr lang="en-US" sz="4400" b="0" i="0" u="none" strike="noStrike" kern="1200" cap="none" spc="0" baseline="0" dirty="0" smtClean="0">
                <a:solidFill>
                  <a:schemeClr val="accent5"/>
                </a:solidFill>
                <a:uFillTx/>
                <a:latin typeface="Calibri" pitchFamily="34"/>
              </a:rPr>
              <a:t> </a:t>
            </a:r>
            <a:r>
              <a:rPr lang="en-US" sz="4400" b="0" i="0" u="none" strike="noStrike" kern="1200" cap="none" spc="0" baseline="0" dirty="0">
                <a:solidFill>
                  <a:srgbClr val="000000"/>
                </a:solidFill>
                <a:uFillTx/>
                <a:latin typeface="Calibri" pitchFamily="34"/>
              </a:rPr>
              <a:t/>
            </a:r>
            <a:br>
              <a:rPr lang="en-US" sz="4400" b="0" i="0" u="none" strike="noStrike" kern="1200" cap="none" spc="0" baseline="0" dirty="0">
                <a:solidFill>
                  <a:srgbClr val="000000"/>
                </a:solidFill>
                <a:uFillTx/>
                <a:latin typeface="Calibri" pitchFamily="34"/>
              </a:rPr>
            </a:br>
            <a:endParaRPr lang="en-US" sz="4400" b="0" i="0" u="none" strike="noStrike" kern="1200" cap="none" spc="0" baseline="0" dirty="0">
              <a:solidFill>
                <a:srgbClr val="000000"/>
              </a:solidFill>
              <a:uFillTx/>
              <a:latin typeface="Calibri" pitchFamily="34"/>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pic>
        <p:nvPicPr>
          <p:cNvPr id="8" name="Picture 7" descr="Full School Cafeteria Set-up_R5 [457542].jpg"/>
          <p:cNvPicPr>
            <a:picLocks noChangeAspect="1"/>
          </p:cNvPicPr>
          <p:nvPr/>
        </p:nvPicPr>
        <p:blipFill>
          <a:blip r:embed="rId6" cstate="print"/>
          <a:stretch>
            <a:fillRect/>
          </a:stretch>
        </p:blipFill>
        <p:spPr>
          <a:xfrm>
            <a:off x="5" y="9236"/>
            <a:ext cx="9144000" cy="5841756"/>
          </a:xfrm>
          <a:prstGeom prst="rect">
            <a:avLst/>
          </a:prstGeom>
        </p:spPr>
      </p:pic>
      <p:sp>
        <p:nvSpPr>
          <p:cNvPr id="7" name="Oval 17"/>
          <p:cNvSpPr/>
          <p:nvPr/>
        </p:nvSpPr>
        <p:spPr>
          <a:xfrm>
            <a:off x="3860800" y="0"/>
            <a:ext cx="2431471" cy="58674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76196" cap="rnd">
            <a:solidFill>
              <a:srgbClr val="FF330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683">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lvl="0">
              <a:defRPr sz="1800" b="0" i="0" u="none" strike="noStrike" kern="0" cap="none" spc="0" baseline="0">
                <a:solidFill>
                  <a:srgbClr val="000000"/>
                </a:solidFill>
                <a:uFillTx/>
              </a:defRPr>
            </a:pPr>
            <a:r>
              <a:rPr lang="en-US" sz="3200" dirty="0">
                <a:solidFill>
                  <a:srgbClr val="F2F2F2"/>
                </a:solidFill>
                <a:latin typeface="Arial Rounded MT Bold" pitchFamily="34"/>
              </a:rPr>
              <a:t>Guidelines</a:t>
            </a: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sp>
        <p:nvSpPr>
          <p:cNvPr id="6" name="TextBox 12"/>
          <p:cNvSpPr txBox="1"/>
          <p:nvPr/>
        </p:nvSpPr>
        <p:spPr>
          <a:xfrm>
            <a:off x="381003" y="1348804"/>
            <a:ext cx="2819396" cy="5509195"/>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000000"/>
                </a:solidFill>
                <a:uFillTx/>
                <a:latin typeface="Calibri" pitchFamily="34"/>
              </a:rPr>
              <a:t>Chip Bags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000000"/>
                </a:solidFill>
                <a:uFillTx/>
                <a:latin typeface="Calibri" pitchFamily="34"/>
              </a:rPr>
              <a:t>Candy wrappers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000000"/>
                </a:solidFill>
                <a:uFillTx/>
                <a:latin typeface="Calibri" pitchFamily="34"/>
              </a:rPr>
              <a:t>Plastic Bags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000000"/>
                </a:solidFill>
                <a:uFillTx/>
                <a:latin typeface="Calibri" pitchFamily="34"/>
              </a:rPr>
              <a:t>Zip Lock Bags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000000"/>
                </a:solidFill>
                <a:uFillTx/>
                <a:latin typeface="Calibri" pitchFamily="34"/>
              </a:rPr>
              <a:t>Capri Sun Pouches</a:t>
            </a:r>
            <a:br>
              <a:rPr lang="en-US" sz="3200" b="0" i="0" u="none" strike="noStrike" kern="1200" cap="none" spc="0" baseline="0" dirty="0">
                <a:solidFill>
                  <a:srgbClr val="000000"/>
                </a:solidFill>
                <a:uFillTx/>
                <a:latin typeface="Calibri" pitchFamily="34"/>
              </a:rPr>
            </a:br>
            <a:r>
              <a:rPr lang="en-US" sz="3200" b="0" i="0" u="none" strike="noStrike" kern="1200" cap="none" spc="0" baseline="0" dirty="0">
                <a:solidFill>
                  <a:srgbClr val="000000"/>
                </a:solidFill>
                <a:uFillTx/>
                <a:latin typeface="Calibri" pitchFamily="34"/>
              </a:rPr>
              <a:t>Plastic wrap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000000"/>
                </a:solidFill>
                <a:uFillTx/>
                <a:latin typeface="Calibri" pitchFamily="34"/>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dirty="0">
              <a:solidFill>
                <a:srgbClr val="000000"/>
              </a:solidFill>
              <a:uFillTx/>
              <a:latin typeface="Calibri"/>
            </a:endParaRPr>
          </a:p>
        </p:txBody>
      </p:sp>
      <p:pic>
        <p:nvPicPr>
          <p:cNvPr id="7" name="Content Placeholder 3" descr="fist-bump (1).jpg"/>
          <p:cNvPicPr>
            <a:picLocks noChangeAspect="1"/>
          </p:cNvPicPr>
          <p:nvPr/>
        </p:nvPicPr>
        <p:blipFill>
          <a:blip r:embed="rId6" cstate="print"/>
          <a:srcRect t="6711"/>
          <a:stretch>
            <a:fillRect/>
          </a:stretch>
        </p:blipFill>
        <p:spPr>
          <a:xfrm>
            <a:off x="2819396" y="1524003"/>
            <a:ext cx="6105942" cy="4047070"/>
          </a:xfrm>
          <a:prstGeom prst="rect">
            <a:avLst/>
          </a:prstGeom>
          <a:noFill/>
          <a:ln cap="rnd">
            <a:noFill/>
          </a:ln>
        </p:spPr>
      </p:pic>
      <p:sp>
        <p:nvSpPr>
          <p:cNvPr id="8" name="TextBox 17"/>
          <p:cNvSpPr txBox="1"/>
          <p:nvPr/>
        </p:nvSpPr>
        <p:spPr>
          <a:xfrm>
            <a:off x="228600" y="457200"/>
            <a:ext cx="8382003" cy="707882"/>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Light"/>
              </a:rPr>
              <a:t> Landfill Bin: Soft plastic   </a:t>
            </a:r>
          </a:p>
        </p:txBody>
      </p:sp>
      <p:sp>
        <p:nvSpPr>
          <p:cNvPr id="9" name="TextBox 19"/>
          <p:cNvSpPr txBox="1"/>
          <p:nvPr/>
        </p:nvSpPr>
        <p:spPr>
          <a:xfrm>
            <a:off x="2286000" y="1524003"/>
            <a:ext cx="7239003" cy="830997"/>
          </a:xfrm>
          <a:prstGeom prst="rect">
            <a:avLst/>
          </a:prstGeom>
          <a:noFill/>
          <a:ln cap="rnd">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FFFFFF"/>
                </a:solidFill>
                <a:uFillTx/>
                <a:latin typeface="Calibri"/>
              </a:rPr>
              <a:t>Soft PLASTIC can be crumpled up in your fist. </a:t>
            </a:r>
            <a:br>
              <a:rPr lang="en-US" sz="2400" b="0" i="0" u="none" strike="noStrike" kern="1200" cap="none" spc="0" baseline="0">
                <a:solidFill>
                  <a:srgbClr val="FFFFFF"/>
                </a:solidFill>
                <a:uFillTx/>
                <a:latin typeface="Calibri"/>
              </a:rPr>
            </a:br>
            <a:r>
              <a:rPr lang="en-US" sz="2400" b="0" i="0" u="none" strike="noStrike" kern="1200" cap="none" spc="0" baseline="0">
                <a:solidFill>
                  <a:srgbClr val="FFFFFF"/>
                </a:solidFill>
                <a:uFillTx/>
                <a:latin typeface="Calibri"/>
              </a:rPr>
              <a:t>Plastic  you can SMASH is TRASH </a:t>
            </a:r>
            <a:endParaRPr lang="en-US" sz="2400" b="0"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680">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pic>
        <p:nvPicPr>
          <p:cNvPr id="6" name="Content Placeholder 4" descr="plastic-bags.jpg"/>
          <p:cNvPicPr>
            <a:picLocks noGrp="1" noChangeAspect="1"/>
          </p:cNvPicPr>
          <p:nvPr>
            <p:ph idx="1"/>
          </p:nvPr>
        </p:nvPicPr>
        <p:blipFill>
          <a:blip r:embed="rId6" cstate="print"/>
          <a:stretch>
            <a:fillRect/>
          </a:stretch>
        </p:blipFill>
        <p:spPr>
          <a:xfrm>
            <a:off x="2286000" y="3810003"/>
            <a:ext cx="2667003" cy="1951914"/>
          </a:xfrm>
        </p:spPr>
      </p:pic>
      <p:pic>
        <p:nvPicPr>
          <p:cNvPr id="7" name="Picture 12" descr="potato chip.png"/>
          <p:cNvPicPr>
            <a:picLocks noChangeAspect="1"/>
          </p:cNvPicPr>
          <p:nvPr/>
        </p:nvPicPr>
        <p:blipFill>
          <a:blip r:embed="rId7" cstate="print"/>
          <a:srcRect/>
          <a:stretch>
            <a:fillRect/>
          </a:stretch>
        </p:blipFill>
        <p:spPr>
          <a:xfrm>
            <a:off x="4114800" y="2209803"/>
            <a:ext cx="1295403" cy="1796567"/>
          </a:xfrm>
          <a:prstGeom prst="rect">
            <a:avLst/>
          </a:prstGeom>
          <a:noFill/>
          <a:ln cap="rnd">
            <a:noFill/>
          </a:ln>
        </p:spPr>
      </p:pic>
      <p:pic>
        <p:nvPicPr>
          <p:cNvPr id="8" name="Picture 2" descr="http://www.edenvapes.com/image/cache/data/16%20Capri%20sun-900x900.JPG"/>
          <p:cNvPicPr>
            <a:picLocks noChangeAspect="1"/>
          </p:cNvPicPr>
          <p:nvPr/>
        </p:nvPicPr>
        <p:blipFill>
          <a:blip r:embed="rId8" cstate="print"/>
          <a:srcRect/>
          <a:stretch>
            <a:fillRect/>
          </a:stretch>
        </p:blipFill>
        <p:spPr>
          <a:xfrm>
            <a:off x="0" y="3047996"/>
            <a:ext cx="1904996" cy="2443295"/>
          </a:xfrm>
          <a:prstGeom prst="rect">
            <a:avLst/>
          </a:prstGeom>
          <a:noFill/>
          <a:ln cap="rnd">
            <a:noFill/>
          </a:ln>
        </p:spPr>
      </p:pic>
      <p:pic>
        <p:nvPicPr>
          <p:cNvPr id="9" name="Picture 17" descr="ketchup-7-gram-portion-packet-500-case.jpg"/>
          <p:cNvPicPr>
            <a:picLocks noChangeAspect="1"/>
          </p:cNvPicPr>
          <p:nvPr/>
        </p:nvPicPr>
        <p:blipFill>
          <a:blip r:embed="rId9" cstate="print"/>
          <a:srcRect/>
          <a:stretch>
            <a:fillRect/>
          </a:stretch>
        </p:blipFill>
        <p:spPr>
          <a:xfrm>
            <a:off x="1752603" y="1752603"/>
            <a:ext cx="2057400" cy="1875864"/>
          </a:xfrm>
          <a:prstGeom prst="rect">
            <a:avLst/>
          </a:prstGeom>
          <a:noFill/>
          <a:ln cap="rnd">
            <a:noFill/>
          </a:ln>
        </p:spPr>
      </p:pic>
      <p:sp>
        <p:nvSpPr>
          <p:cNvPr id="10" name="TextBox 20"/>
          <p:cNvSpPr txBox="1"/>
          <p:nvPr/>
        </p:nvSpPr>
        <p:spPr>
          <a:xfrm>
            <a:off x="228600" y="457200"/>
            <a:ext cx="8382003" cy="1323438"/>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a:solidFill>
                  <a:srgbClr val="000000"/>
                </a:solidFill>
                <a:uFillTx/>
                <a:latin typeface="Calibri" pitchFamily="34"/>
              </a:rPr>
              <a:t>Remaining Trash Goes in the </a:t>
            </a:r>
            <a:r>
              <a:rPr lang="en-US" sz="4000" b="1" i="0" u="none" strike="noStrike" kern="1200" cap="none" spc="0" baseline="0" dirty="0" smtClean="0">
                <a:solidFill>
                  <a:srgbClr val="000000"/>
                </a:solidFill>
                <a:uFillTx/>
                <a:latin typeface="Calibri" pitchFamily="34"/>
              </a:rPr>
              <a:t>GRAY </a:t>
            </a:r>
            <a:r>
              <a:rPr lang="en-US" sz="4000" b="1" i="0" u="none" strike="noStrike" kern="1200" cap="none" spc="0" baseline="0" dirty="0">
                <a:solidFill>
                  <a:srgbClr val="000000"/>
                </a:solidFill>
                <a:uFillTx/>
                <a:latin typeface="Calibri" pitchFamily="34"/>
              </a:rPr>
              <a:t>Landfill Bin  </a:t>
            </a:r>
          </a:p>
        </p:txBody>
      </p:sp>
      <p:pic>
        <p:nvPicPr>
          <p:cNvPr id="12" name="Picture 11" descr="Landfill sign for OCP Schools.JPG"/>
          <p:cNvPicPr>
            <a:picLocks noChangeAspect="1"/>
          </p:cNvPicPr>
          <p:nvPr/>
        </p:nvPicPr>
        <p:blipFill>
          <a:blip r:embed="rId10" cstate="print"/>
          <a:stretch>
            <a:fillRect/>
          </a:stretch>
        </p:blipFill>
        <p:spPr>
          <a:xfrm>
            <a:off x="6003636" y="1082263"/>
            <a:ext cx="3140364" cy="4773593"/>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660">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pic>
        <p:nvPicPr>
          <p:cNvPr id="8" name="Picture 7" descr="Full School Cafeteria Set-up_R5 [457542].jpg"/>
          <p:cNvPicPr>
            <a:picLocks noChangeAspect="1"/>
          </p:cNvPicPr>
          <p:nvPr/>
        </p:nvPicPr>
        <p:blipFill>
          <a:blip r:embed="rId6" cstate="print"/>
          <a:stretch>
            <a:fillRect/>
          </a:stretch>
        </p:blipFill>
        <p:spPr>
          <a:xfrm>
            <a:off x="0" y="0"/>
            <a:ext cx="9144000" cy="5841756"/>
          </a:xfrm>
          <a:prstGeom prst="rect">
            <a:avLst/>
          </a:prstGeom>
        </p:spPr>
      </p:pic>
      <p:sp>
        <p:nvSpPr>
          <p:cNvPr id="7" name="Oval 17"/>
          <p:cNvSpPr/>
          <p:nvPr/>
        </p:nvSpPr>
        <p:spPr>
          <a:xfrm>
            <a:off x="6188363" y="-1"/>
            <a:ext cx="2348923" cy="580967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76196" cap="rnd">
            <a:solidFill>
              <a:srgbClr val="FF330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650">
    <p:spTree>
      <p:nvGrpSpPr>
        <p:cNvPr id="1" name=""/>
        <p:cNvGrpSpPr/>
        <p:nvPr/>
      </p:nvGrpSpPr>
      <p:grpSpPr>
        <a:xfrm>
          <a:off x="0" y="0"/>
          <a:ext cx="0" cy="0"/>
          <a:chOff x="0" y="0"/>
          <a:chExt cx="0" cy="0"/>
        </a:xfrm>
      </p:grpSpPr>
      <p:sp>
        <p:nvSpPr>
          <p:cNvPr id="2" name="Title 1"/>
          <p:cNvSpPr txBox="1">
            <a:spLocks noGrp="1"/>
          </p:cNvSpPr>
          <p:nvPr>
            <p:ph type="title"/>
          </p:nvPr>
        </p:nvSpPr>
        <p:spPr>
          <a:xfrm>
            <a:off x="2590796" y="685800"/>
            <a:ext cx="3886200" cy="1143000"/>
          </a:xfrm>
        </p:spPr>
        <p:txBody>
          <a:bodyPr/>
          <a:lstStyle/>
          <a:p>
            <a:pPr lvl="0"/>
            <a:r>
              <a:rPr lang="en-US" b="1" i="1">
                <a:solidFill>
                  <a:srgbClr val="FFFFFF"/>
                </a:solidFill>
              </a:rPr>
              <a:t>Thank You xxx</a:t>
            </a:r>
          </a:p>
        </p:txBody>
      </p:sp>
      <p:sp>
        <p:nvSpPr>
          <p:cNvPr id="3" name="TextBox 10"/>
          <p:cNvSpPr txBox="1"/>
          <p:nvPr/>
        </p:nvSpPr>
        <p:spPr>
          <a:xfrm>
            <a:off x="2895603" y="533396"/>
            <a:ext cx="1524003" cy="1200150"/>
          </a:xfrm>
          <a:prstGeom prst="rect">
            <a:avLst/>
          </a:prstGeom>
          <a:noFill/>
          <a:ln cap="rnd">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FFFFFF"/>
                </a:solidFill>
                <a:uFillTx/>
                <a:latin typeface="TheSans 6-SemiBold" pitchFamily="50"/>
              </a:rPr>
              <a:t>Thank you</a:t>
            </a:r>
          </a:p>
        </p:txBody>
      </p:sp>
      <p:sp>
        <p:nvSpPr>
          <p:cNvPr id="4"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pic>
        <p:nvPicPr>
          <p:cNvPr id="5"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6"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7"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sp>
        <p:nvSpPr>
          <p:cNvPr id="8" name="TextBox 10"/>
          <p:cNvSpPr txBox="1"/>
          <p:nvPr/>
        </p:nvSpPr>
        <p:spPr>
          <a:xfrm>
            <a:off x="410108" y="215332"/>
            <a:ext cx="8001000" cy="1323438"/>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90C226"/>
                </a:solidFill>
                <a:uFillTx/>
                <a:latin typeface="Calibri" pitchFamily="34"/>
              </a:rPr>
              <a:t>Reduce:</a:t>
            </a:r>
            <a:r>
              <a:rPr lang="en-US" sz="4000" b="1" i="0" u="none" strike="noStrike" kern="1200" cap="none" spc="0" baseline="0">
                <a:solidFill>
                  <a:srgbClr val="000000"/>
                </a:solidFill>
                <a:uFillTx/>
                <a:latin typeface="Calibri" pitchFamily="34"/>
              </a:rPr>
              <a:t>  </a:t>
            </a:r>
            <a:br>
              <a:rPr lang="en-US" sz="4000" b="1" i="0" u="none" strike="noStrike" kern="1200" cap="none" spc="0" baseline="0">
                <a:solidFill>
                  <a:srgbClr val="000000"/>
                </a:solidFill>
                <a:uFillTx/>
                <a:latin typeface="Calibri" pitchFamily="34"/>
              </a:rPr>
            </a:br>
            <a:endParaRPr lang="en-US" sz="4000" b="1" i="0" u="none" strike="noStrike" kern="1200" cap="none" spc="0" baseline="0">
              <a:solidFill>
                <a:srgbClr val="000000"/>
              </a:solidFill>
              <a:uFillTx/>
              <a:latin typeface="Calibri" pitchFamily="34"/>
            </a:endParaRPr>
          </a:p>
        </p:txBody>
      </p:sp>
      <p:sp>
        <p:nvSpPr>
          <p:cNvPr id="9" name="TextBox 12"/>
          <p:cNvSpPr txBox="1"/>
          <p:nvPr/>
        </p:nvSpPr>
        <p:spPr>
          <a:xfrm>
            <a:off x="533396" y="4750600"/>
            <a:ext cx="8229600" cy="646334"/>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Making decisions to create less waste</a:t>
            </a:r>
          </a:p>
        </p:txBody>
      </p:sp>
      <p:pic>
        <p:nvPicPr>
          <p:cNvPr id="10" name="Picture 16" descr="water bottle.png"/>
          <p:cNvPicPr>
            <a:picLocks noChangeAspect="1"/>
          </p:cNvPicPr>
          <p:nvPr/>
        </p:nvPicPr>
        <p:blipFill>
          <a:blip r:embed="rId6" cstate="print"/>
          <a:srcRect l="14194" r="18387"/>
          <a:stretch>
            <a:fillRect/>
          </a:stretch>
        </p:blipFill>
        <p:spPr>
          <a:xfrm>
            <a:off x="0" y="1613541"/>
            <a:ext cx="1447796" cy="2362196"/>
          </a:xfrm>
          <a:prstGeom prst="rect">
            <a:avLst/>
          </a:prstGeom>
          <a:noFill/>
          <a:ln cap="rnd">
            <a:noFill/>
          </a:ln>
        </p:spPr>
      </p:pic>
      <p:sp>
        <p:nvSpPr>
          <p:cNvPr id="11" name="Right Arrow 21"/>
          <p:cNvSpPr/>
          <p:nvPr/>
        </p:nvSpPr>
        <p:spPr>
          <a:xfrm>
            <a:off x="3771899" y="2690786"/>
            <a:ext cx="1600200" cy="533396"/>
          </a:xfrm>
          <a:custGeom>
            <a:avLst>
              <a:gd name="f0" fmla="val 180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90C226"/>
          </a:solidFill>
          <a:ln w="19046" cap="rnd">
            <a:solidFill>
              <a:srgbClr val="688E19"/>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pic>
        <p:nvPicPr>
          <p:cNvPr id="12" name="Picture 2" descr="http://www.officialpsds.com/images/thumbs/StyroFoam-Cups-psd8020.png"/>
          <p:cNvPicPr>
            <a:picLocks noChangeAspect="1"/>
          </p:cNvPicPr>
          <p:nvPr/>
        </p:nvPicPr>
        <p:blipFill>
          <a:blip r:embed="rId7" cstate="print"/>
          <a:srcRect/>
          <a:stretch>
            <a:fillRect/>
          </a:stretch>
        </p:blipFill>
        <p:spPr>
          <a:xfrm>
            <a:off x="982650" y="1323813"/>
            <a:ext cx="3230959" cy="2956328"/>
          </a:xfrm>
          <a:prstGeom prst="rect">
            <a:avLst/>
          </a:prstGeom>
          <a:noFill/>
          <a:ln cap="rnd">
            <a:noFill/>
          </a:ln>
        </p:spPr>
      </p:pic>
      <p:pic>
        <p:nvPicPr>
          <p:cNvPr id="13" name="Picture 4" descr="http://www.juicepromotions.com.au/blog/wp-content/uploads/2012/03/Budget750_BallisticBlue1.png"/>
          <p:cNvPicPr>
            <a:picLocks noChangeAspect="1"/>
          </p:cNvPicPr>
          <p:nvPr/>
        </p:nvPicPr>
        <p:blipFill>
          <a:blip r:embed="rId8" cstate="print"/>
          <a:srcRect/>
          <a:stretch>
            <a:fillRect/>
          </a:stretch>
        </p:blipFill>
        <p:spPr>
          <a:xfrm>
            <a:off x="3359222" y="1133471"/>
            <a:ext cx="5117750" cy="3952932"/>
          </a:xfrm>
          <a:prstGeom prst="rect">
            <a:avLst/>
          </a:prstGeom>
          <a:noFill/>
          <a:ln cap="rnd">
            <a:noFill/>
          </a:ln>
        </p:spPr>
      </p:pic>
      <p:pic>
        <p:nvPicPr>
          <p:cNvPr id="14" name="Picture 6" descr="http://assets.trailspace.com/assets/1/9/0/770448/JMW500P_Enlargement.png"/>
          <p:cNvPicPr>
            <a:picLocks noChangeAspect="1"/>
          </p:cNvPicPr>
          <p:nvPr/>
        </p:nvPicPr>
        <p:blipFill>
          <a:blip r:embed="rId9" cstate="print"/>
          <a:srcRect/>
          <a:stretch>
            <a:fillRect/>
          </a:stretch>
        </p:blipFill>
        <p:spPr>
          <a:xfrm>
            <a:off x="6337477" y="1023844"/>
            <a:ext cx="2133596" cy="3286125"/>
          </a:xfrm>
          <a:prstGeom prst="rect">
            <a:avLst/>
          </a:prstGeom>
          <a:noFill/>
          <a:ln cap="rnd">
            <a:noFill/>
          </a:ln>
        </p:spPr>
      </p:pic>
      <p:sp>
        <p:nvSpPr>
          <p:cNvPr id="15" name="TextBox 14"/>
          <p:cNvSpPr txBox="1"/>
          <p:nvPr/>
        </p:nvSpPr>
        <p:spPr>
          <a:xfrm>
            <a:off x="0" y="6079671"/>
            <a:ext cx="6324600" cy="892552"/>
          </a:xfrm>
          <a:prstGeom prst="rect">
            <a:avLst/>
          </a:prstGeom>
          <a:noFill/>
        </p:spPr>
        <p:txBody>
          <a:bodyPr wrap="square" rtlCol="0">
            <a:spAutoFit/>
          </a:bodyPr>
          <a:lstStyle/>
          <a:p>
            <a:r>
              <a:rPr lang="en-US" sz="3200" b="1" dirty="0" smtClean="0">
                <a:solidFill>
                  <a:schemeClr val="bg1">
                    <a:lumMod val="95000"/>
                  </a:schemeClr>
                </a:solidFill>
                <a:latin typeface="Arial Rounded MT Bold" pitchFamily="34" charset="0"/>
              </a:rPr>
              <a:t>Understanding Sustainability</a:t>
            </a:r>
            <a:endParaRPr lang="en-US" sz="3200" dirty="0" smtClean="0">
              <a:solidFill>
                <a:schemeClr val="bg1">
                  <a:lumMod val="95000"/>
                </a:schemeClr>
              </a:solidFill>
              <a:latin typeface="Arial Rounded MT Bold" pitchFamily="34" charset="0"/>
            </a:endParaRPr>
          </a:p>
          <a:p>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688">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pic>
        <p:nvPicPr>
          <p:cNvPr id="6" name="Picture 8" descr="fries-burger-adc.jpg"/>
          <p:cNvPicPr>
            <a:picLocks noChangeAspect="1"/>
          </p:cNvPicPr>
          <p:nvPr/>
        </p:nvPicPr>
        <p:blipFill>
          <a:blip r:embed="rId6" cstate="print"/>
          <a:srcRect/>
          <a:stretch>
            <a:fillRect/>
          </a:stretch>
        </p:blipFill>
        <p:spPr>
          <a:xfrm>
            <a:off x="2014368" y="2265270"/>
            <a:ext cx="3672303" cy="1447796"/>
          </a:xfrm>
          <a:prstGeom prst="rect">
            <a:avLst/>
          </a:prstGeom>
          <a:noFill/>
          <a:ln cap="rnd">
            <a:noFill/>
          </a:ln>
        </p:spPr>
      </p:pic>
      <p:sp>
        <p:nvSpPr>
          <p:cNvPr id="7" name="Title 1"/>
          <p:cNvSpPr txBox="1">
            <a:spLocks noGrp="1"/>
          </p:cNvSpPr>
          <p:nvPr>
            <p:ph type="title"/>
          </p:nvPr>
        </p:nvSpPr>
        <p:spPr>
          <a:xfrm>
            <a:off x="228600" y="228600"/>
            <a:ext cx="8762996" cy="1143000"/>
          </a:xfrm>
        </p:spPr>
        <p:txBody>
          <a:bodyPr>
            <a:noAutofit/>
          </a:bodyPr>
          <a:lstStyle/>
          <a:p>
            <a:pPr lvl="0"/>
            <a:r>
              <a:rPr lang="en-US" sz="4000" dirty="0">
                <a:latin typeface="Calibri" pitchFamily="34"/>
              </a:rPr>
              <a:t>Add </a:t>
            </a:r>
            <a:r>
              <a:rPr lang="en-US" sz="4000" b="1" dirty="0">
                <a:latin typeface="Calibri" pitchFamily="34"/>
              </a:rPr>
              <a:t>All </a:t>
            </a:r>
            <a:r>
              <a:rPr lang="en-US" sz="4000" dirty="0">
                <a:latin typeface="Calibri" pitchFamily="34"/>
              </a:rPr>
              <a:t>Leftover Food Scraps</a:t>
            </a:r>
            <a:br>
              <a:rPr lang="en-US" sz="4000" dirty="0">
                <a:latin typeface="Calibri" pitchFamily="34"/>
              </a:rPr>
            </a:br>
            <a:r>
              <a:rPr lang="en-US" sz="4000" dirty="0">
                <a:latin typeface="Calibri" pitchFamily="34"/>
              </a:rPr>
              <a:t> to the </a:t>
            </a:r>
            <a:r>
              <a:rPr lang="en-US" sz="4000" b="1" dirty="0">
                <a:solidFill>
                  <a:schemeClr val="accent2">
                    <a:lumMod val="50000"/>
                  </a:schemeClr>
                </a:solidFill>
                <a:latin typeface="Calibri" pitchFamily="34"/>
              </a:rPr>
              <a:t>Brown Organics Bin   </a:t>
            </a:r>
          </a:p>
        </p:txBody>
      </p:sp>
      <p:pic>
        <p:nvPicPr>
          <p:cNvPr id="8" name="Picture 2" descr="http://www.palermospizza.com/Media/Default/Our%20Pizzas/Primo%20Thin/slice_PT_supre.png"/>
          <p:cNvPicPr>
            <a:picLocks noChangeAspect="1"/>
          </p:cNvPicPr>
          <p:nvPr/>
        </p:nvPicPr>
        <p:blipFill>
          <a:blip r:embed="rId7" cstate="print"/>
          <a:srcRect/>
          <a:stretch>
            <a:fillRect/>
          </a:stretch>
        </p:blipFill>
        <p:spPr>
          <a:xfrm rot="20517126">
            <a:off x="-240431" y="1879850"/>
            <a:ext cx="3013012" cy="1642436"/>
          </a:xfrm>
          <a:prstGeom prst="rect">
            <a:avLst/>
          </a:prstGeom>
          <a:noFill/>
          <a:ln cap="rnd">
            <a:noFill/>
          </a:ln>
        </p:spPr>
      </p:pic>
      <p:pic>
        <p:nvPicPr>
          <p:cNvPr id="9" name="Picture 4" descr="http://www.officialpsds.com/images/thumbs/Vegetables-psd81788.png"/>
          <p:cNvPicPr>
            <a:picLocks noChangeAspect="1"/>
          </p:cNvPicPr>
          <p:nvPr/>
        </p:nvPicPr>
        <p:blipFill>
          <a:blip r:embed="rId8" cstate="print"/>
          <a:srcRect/>
          <a:stretch>
            <a:fillRect/>
          </a:stretch>
        </p:blipFill>
        <p:spPr>
          <a:xfrm>
            <a:off x="5638803" y="2057400"/>
            <a:ext cx="2895603" cy="1722885"/>
          </a:xfrm>
          <a:prstGeom prst="rect">
            <a:avLst/>
          </a:prstGeom>
          <a:noFill/>
          <a:ln cap="rnd">
            <a:noFill/>
          </a:ln>
        </p:spPr>
      </p:pic>
      <p:pic>
        <p:nvPicPr>
          <p:cNvPr id="10" name="Picture 6" descr="http://www.mcdonalds.com/content/dam/McDonalds/item/mcdonalds-Mighty-Wings-3-piece.png"/>
          <p:cNvPicPr>
            <a:picLocks noChangeAspect="1"/>
          </p:cNvPicPr>
          <p:nvPr/>
        </p:nvPicPr>
        <p:blipFill>
          <a:blip r:embed="rId9" cstate="print"/>
          <a:srcRect/>
          <a:stretch>
            <a:fillRect/>
          </a:stretch>
        </p:blipFill>
        <p:spPr>
          <a:xfrm>
            <a:off x="17547" y="3594744"/>
            <a:ext cx="2867274" cy="2071170"/>
          </a:xfrm>
          <a:prstGeom prst="rect">
            <a:avLst/>
          </a:prstGeom>
          <a:noFill/>
          <a:ln cap="rnd">
            <a:noFill/>
          </a:ln>
        </p:spPr>
      </p:pic>
      <p:pic>
        <p:nvPicPr>
          <p:cNvPr id="11" name="Picture 8" descr="http://www.dunkindonuts.com/content/dunkindonuts/en/menu/food/bakery/donuts/donuts/_jcr_content/block/image.img.png/1415193587324.png"/>
          <p:cNvPicPr>
            <a:picLocks noChangeAspect="1"/>
          </p:cNvPicPr>
          <p:nvPr/>
        </p:nvPicPr>
        <p:blipFill>
          <a:blip r:embed="rId10" cstate="print"/>
          <a:srcRect/>
          <a:stretch>
            <a:fillRect/>
          </a:stretch>
        </p:blipFill>
        <p:spPr>
          <a:xfrm>
            <a:off x="2514600" y="3127924"/>
            <a:ext cx="2957635" cy="2957635"/>
          </a:xfrm>
          <a:prstGeom prst="rect">
            <a:avLst/>
          </a:prstGeom>
          <a:noFill/>
          <a:ln cap="rnd">
            <a:noFill/>
          </a:ln>
        </p:spPr>
      </p:pic>
      <p:pic>
        <p:nvPicPr>
          <p:cNvPr id="12" name="Picture 10" descr="https://www.krispykreme.com/SharedContent/User/41/4187ef86-af76-426a-ac30-d1f124528640.png"/>
          <p:cNvPicPr>
            <a:picLocks noChangeAspect="1"/>
          </p:cNvPicPr>
          <p:nvPr/>
        </p:nvPicPr>
        <p:blipFill>
          <a:blip r:embed="rId11" cstate="print"/>
          <a:srcRect/>
          <a:stretch>
            <a:fillRect/>
          </a:stretch>
        </p:blipFill>
        <p:spPr>
          <a:xfrm>
            <a:off x="4930655" y="3081875"/>
            <a:ext cx="3184160" cy="3184160"/>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689">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smtClean="0">
                <a:solidFill>
                  <a:srgbClr val="F2F2F2"/>
                </a:solidFill>
                <a:uFillTx/>
                <a:latin typeface="Arial Rounded MT Bold" pitchFamily="34"/>
              </a:rPr>
              <a:t>Guidelines</a:t>
            </a:r>
            <a:endParaRPr lang="en-US" sz="3200" b="0" i="0" u="none" strike="noStrike" kern="1200" cap="none" spc="0" baseline="0" dirty="0">
              <a:solidFill>
                <a:srgbClr val="F2F2F2"/>
              </a:solidFill>
              <a:uFillTx/>
              <a:latin typeface="Arial Rounded MT Bold" pitchFamily="34"/>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sp>
        <p:nvSpPr>
          <p:cNvPr id="6" name="Title 1"/>
          <p:cNvSpPr txBox="1">
            <a:spLocks noGrp="1"/>
          </p:cNvSpPr>
          <p:nvPr>
            <p:ph type="title"/>
          </p:nvPr>
        </p:nvSpPr>
        <p:spPr>
          <a:xfrm>
            <a:off x="152403" y="304796"/>
            <a:ext cx="8915400" cy="1325559"/>
          </a:xfrm>
        </p:spPr>
        <p:txBody>
          <a:bodyPr/>
          <a:lstStyle/>
          <a:p>
            <a:pPr lvl="0"/>
            <a:r>
              <a:rPr lang="en-US" dirty="0">
                <a:latin typeface="Calibri" pitchFamily="34"/>
              </a:rPr>
              <a:t>Add </a:t>
            </a:r>
            <a:r>
              <a:rPr lang="en-US" b="1" dirty="0">
                <a:latin typeface="Calibri" pitchFamily="34"/>
              </a:rPr>
              <a:t>All</a:t>
            </a:r>
            <a:r>
              <a:rPr lang="en-US" dirty="0">
                <a:latin typeface="Calibri" pitchFamily="34"/>
              </a:rPr>
              <a:t> Food Soiled Paper</a:t>
            </a:r>
            <a:br>
              <a:rPr lang="en-US" dirty="0">
                <a:latin typeface="Calibri" pitchFamily="34"/>
              </a:rPr>
            </a:br>
            <a:r>
              <a:rPr lang="en-US" dirty="0">
                <a:latin typeface="Calibri" pitchFamily="34"/>
              </a:rPr>
              <a:t> to the </a:t>
            </a:r>
            <a:r>
              <a:rPr lang="en-US" b="1" dirty="0">
                <a:solidFill>
                  <a:schemeClr val="accent2">
                    <a:lumMod val="50000"/>
                  </a:schemeClr>
                </a:solidFill>
                <a:latin typeface="Calibri" pitchFamily="34"/>
              </a:rPr>
              <a:t>Brown Organics Bin  </a:t>
            </a:r>
          </a:p>
        </p:txBody>
      </p:sp>
      <p:pic>
        <p:nvPicPr>
          <p:cNvPr id="7" name="Picture 8" descr="smiley_face_paper_plate_s1.jpg"/>
          <p:cNvPicPr>
            <a:picLocks noChangeAspect="1"/>
          </p:cNvPicPr>
          <p:nvPr/>
        </p:nvPicPr>
        <p:blipFill>
          <a:blip r:embed="rId6" cstate="print"/>
          <a:stretch>
            <a:fillRect/>
          </a:stretch>
        </p:blipFill>
        <p:spPr>
          <a:xfrm>
            <a:off x="228600" y="1752603"/>
            <a:ext cx="2627583" cy="2286000"/>
          </a:xfrm>
          <a:prstGeom prst="rect">
            <a:avLst/>
          </a:prstGeom>
          <a:noFill/>
          <a:ln cap="rnd">
            <a:noFill/>
          </a:ln>
        </p:spPr>
      </p:pic>
      <p:pic>
        <p:nvPicPr>
          <p:cNvPr id="8" name="Picture 9" descr="paper cup.jpg"/>
          <p:cNvPicPr>
            <a:picLocks noChangeAspect="1"/>
          </p:cNvPicPr>
          <p:nvPr/>
        </p:nvPicPr>
        <p:blipFill>
          <a:blip r:embed="rId7" cstate="print"/>
          <a:stretch>
            <a:fillRect/>
          </a:stretch>
        </p:blipFill>
        <p:spPr>
          <a:xfrm>
            <a:off x="2856183" y="2030068"/>
            <a:ext cx="1181843" cy="1898394"/>
          </a:xfrm>
          <a:prstGeom prst="rect">
            <a:avLst/>
          </a:prstGeom>
          <a:noFill/>
          <a:ln cap="rnd">
            <a:noFill/>
          </a:ln>
        </p:spPr>
      </p:pic>
      <p:pic>
        <p:nvPicPr>
          <p:cNvPr id="9" name="Content Placeholder 3" descr="caf boats.jpg"/>
          <p:cNvPicPr>
            <a:picLocks noChangeAspect="1"/>
          </p:cNvPicPr>
          <p:nvPr/>
        </p:nvPicPr>
        <p:blipFill>
          <a:blip r:embed="rId8" cstate="print"/>
          <a:srcRect t="40444" r="8333"/>
          <a:stretch>
            <a:fillRect/>
          </a:stretch>
        </p:blipFill>
        <p:spPr>
          <a:xfrm>
            <a:off x="5333996" y="4114800"/>
            <a:ext cx="3352803" cy="1633731"/>
          </a:xfrm>
          <a:prstGeom prst="rect">
            <a:avLst/>
          </a:prstGeom>
          <a:noFill/>
          <a:ln cap="rnd">
            <a:noFill/>
          </a:ln>
        </p:spPr>
      </p:pic>
      <p:sp>
        <p:nvSpPr>
          <p:cNvPr id="10" name="TextBox 16"/>
          <p:cNvSpPr txBox="1"/>
          <p:nvPr/>
        </p:nvSpPr>
        <p:spPr>
          <a:xfrm>
            <a:off x="228600" y="3962396"/>
            <a:ext cx="5638803" cy="1754322"/>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Compostable plates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Napkins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600" b="0" i="0" u="none" strike="noStrike" kern="1200" cap="none" spc="0" baseline="0">
                <a:solidFill>
                  <a:srgbClr val="000000"/>
                </a:solidFill>
                <a:uFillTx/>
                <a:latin typeface="Calibri" pitchFamily="34"/>
              </a:rPr>
              <a:t>Paper cups, plates, boats</a:t>
            </a:r>
          </a:p>
        </p:txBody>
      </p:sp>
      <p:pic>
        <p:nvPicPr>
          <p:cNvPr id="11" name="Picture 1"/>
          <p:cNvPicPr>
            <a:picLocks noChangeAspect="1"/>
          </p:cNvPicPr>
          <p:nvPr/>
        </p:nvPicPr>
        <p:blipFill>
          <a:blip r:embed="rId9" cstate="print"/>
          <a:stretch>
            <a:fillRect/>
          </a:stretch>
        </p:blipFill>
        <p:spPr>
          <a:xfrm>
            <a:off x="4343400" y="1871721"/>
            <a:ext cx="2891369" cy="2001713"/>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Slide675">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pic>
        <p:nvPicPr>
          <p:cNvPr id="6" name="Picture 2" descr="C:\Users\lpiraino\AppData\Local\Microsoft\Windows\Temporary Internet Files\Content.Outlook\MNBKQ1YG\Spring 2014 462.JPG"/>
          <p:cNvPicPr>
            <a:picLocks noChangeAspect="1"/>
          </p:cNvPicPr>
          <p:nvPr/>
        </p:nvPicPr>
        <p:blipFill>
          <a:blip r:embed="rId6" cstate="print"/>
          <a:srcRect/>
          <a:stretch>
            <a:fillRect/>
          </a:stretch>
        </p:blipFill>
        <p:spPr>
          <a:xfrm>
            <a:off x="0" y="2286000"/>
            <a:ext cx="4500631" cy="3581403"/>
          </a:xfrm>
          <a:prstGeom prst="rect">
            <a:avLst/>
          </a:prstGeom>
          <a:noFill/>
          <a:ln cap="rnd">
            <a:noFill/>
          </a:ln>
        </p:spPr>
      </p:pic>
      <p:pic>
        <p:nvPicPr>
          <p:cNvPr id="7" name="Content Placeholder 3" descr="Community composting Sustainable Flatbush.jpg"/>
          <p:cNvPicPr>
            <a:picLocks noChangeAspect="1"/>
          </p:cNvPicPr>
          <p:nvPr/>
        </p:nvPicPr>
        <p:blipFill>
          <a:blip r:embed="rId7" cstate="print"/>
          <a:stretch>
            <a:fillRect/>
          </a:stretch>
        </p:blipFill>
        <p:spPr>
          <a:xfrm>
            <a:off x="4267203" y="2286000"/>
            <a:ext cx="4876796" cy="3581403"/>
          </a:xfrm>
          <a:prstGeom prst="rect">
            <a:avLst/>
          </a:prstGeom>
          <a:noFill/>
          <a:ln cap="rnd">
            <a:noFill/>
          </a:ln>
        </p:spPr>
      </p:pic>
      <p:sp>
        <p:nvSpPr>
          <p:cNvPr id="8" name="Content Placeholder 2"/>
          <p:cNvSpPr txBox="1"/>
          <p:nvPr/>
        </p:nvSpPr>
        <p:spPr>
          <a:xfrm>
            <a:off x="-895215" y="381003"/>
            <a:ext cx="9144000" cy="533396"/>
          </a:xfrm>
          <a:prstGeom prst="rect">
            <a:avLst/>
          </a:prstGeom>
          <a:noFill/>
          <a:ln cap="rnd">
            <a:noFill/>
          </a:ln>
        </p:spPr>
        <p:txBody>
          <a:bodyPr vert="horz" wrap="square" lIns="91440" tIns="45720" rIns="91440" bIns="45720" anchor="t" anchorCtr="1" compatLnSpc="1">
            <a:noAutofit/>
          </a:bodyPr>
          <a:lstStyle/>
          <a:p>
            <a:pPr marL="342900" marR="0" lvl="0" indent="-342900" algn="ctr" defTabSz="9144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en-US" sz="4000" b="1" i="0" u="none" strike="noStrike" kern="1200" cap="none" spc="0" baseline="0" dirty="0" smtClean="0">
                <a:solidFill>
                  <a:srgbClr val="F1A374"/>
                </a:solidFill>
                <a:uFillTx/>
                <a:latin typeface="Calibri" pitchFamily="34"/>
              </a:rPr>
              <a:t>What</a:t>
            </a:r>
            <a:r>
              <a:rPr lang="en-US" sz="4000" b="1" i="0" u="none" strike="noStrike" kern="1200" cap="none" spc="0" dirty="0" smtClean="0">
                <a:solidFill>
                  <a:srgbClr val="F1A374"/>
                </a:solidFill>
                <a:uFillTx/>
                <a:latin typeface="Calibri" pitchFamily="34"/>
              </a:rPr>
              <a:t> happens to food scraps?</a:t>
            </a:r>
            <a:endParaRPr lang="en-US" sz="4000" b="1" i="0" u="none" strike="noStrike" kern="1200" cap="none" spc="0" baseline="0" dirty="0">
              <a:solidFill>
                <a:srgbClr val="F1A374"/>
              </a:solidFill>
              <a:uFillTx/>
              <a:latin typeface="Calibri" pitchFamily="34"/>
            </a:endParaRPr>
          </a:p>
        </p:txBody>
      </p:sp>
      <p:sp>
        <p:nvSpPr>
          <p:cNvPr id="9" name="Content Placeholder 2"/>
          <p:cNvSpPr txBox="1"/>
          <p:nvPr/>
        </p:nvSpPr>
        <p:spPr>
          <a:xfrm>
            <a:off x="-533396" y="1181103"/>
            <a:ext cx="9144000" cy="1066803"/>
          </a:xfrm>
          <a:prstGeom prst="rect">
            <a:avLst/>
          </a:prstGeom>
          <a:noFill/>
          <a:ln cap="rnd">
            <a:noFill/>
          </a:ln>
        </p:spPr>
        <p:txBody>
          <a:bodyPr vert="horz" wrap="square" lIns="91440" tIns="45720" rIns="91440" bIns="45720" anchor="t" anchorCtr="1" compatLnSpc="1">
            <a:normAutofit/>
          </a:bodyPr>
          <a:lstStyle/>
          <a:p>
            <a:pPr marL="342900" marR="0" lvl="0" indent="-342900" algn="ctr" defTabSz="914400" rtl="0" fontAlgn="auto" hangingPunct="1">
              <a:lnSpc>
                <a:spcPct val="80000"/>
              </a:lnSpc>
              <a:spcBef>
                <a:spcPts val="800"/>
              </a:spcBef>
              <a:spcAft>
                <a:spcPts val="0"/>
              </a:spcAft>
              <a:buNone/>
              <a:tabLst/>
              <a:defRPr sz="1500" b="0" i="0" u="none" strike="noStrike" kern="0" cap="none" spc="0" baseline="0">
                <a:solidFill>
                  <a:srgbClr val="000000"/>
                </a:solidFill>
                <a:uFillTx/>
              </a:defRPr>
            </a:pPr>
            <a:r>
              <a:rPr lang="en-US" sz="3400" b="0" i="0" u="none" strike="noStrike" kern="1200" cap="none" spc="0" baseline="0">
                <a:solidFill>
                  <a:srgbClr val="181818"/>
                </a:solidFill>
                <a:uFillTx/>
                <a:latin typeface="Calibri" pitchFamily="34"/>
              </a:rPr>
              <a:t>Creates compost for NYC trees, </a:t>
            </a:r>
          </a:p>
          <a:p>
            <a:pPr marL="342900" marR="0" lvl="0" indent="-342900" algn="ctr" defTabSz="914400" rtl="0" fontAlgn="auto" hangingPunct="1">
              <a:lnSpc>
                <a:spcPct val="80000"/>
              </a:lnSpc>
              <a:spcBef>
                <a:spcPts val="800"/>
              </a:spcBef>
              <a:spcAft>
                <a:spcPts val="0"/>
              </a:spcAft>
              <a:buNone/>
              <a:tabLst/>
              <a:defRPr sz="1500" b="0" i="0" u="none" strike="noStrike" kern="0" cap="none" spc="0" baseline="0">
                <a:solidFill>
                  <a:srgbClr val="000000"/>
                </a:solidFill>
                <a:uFillTx/>
              </a:defRPr>
            </a:pPr>
            <a:r>
              <a:rPr lang="en-US" sz="3400" b="0" i="0" u="none" strike="noStrike" kern="1200" cap="none" spc="0" baseline="0">
                <a:solidFill>
                  <a:srgbClr val="181818"/>
                </a:solidFill>
                <a:uFillTx/>
                <a:latin typeface="Calibri" pitchFamily="34"/>
              </a:rPr>
              <a:t>parks, and schools   </a:t>
            </a:r>
          </a:p>
        </p:txBody>
      </p:sp>
      <p:sp>
        <p:nvSpPr>
          <p:cNvPr id="10" name="TextBox 9"/>
          <p:cNvSpPr txBox="1"/>
          <p:nvPr/>
        </p:nvSpPr>
        <p:spPr>
          <a:xfrm>
            <a:off x="0" y="6079671"/>
            <a:ext cx="6324600" cy="892552"/>
          </a:xfrm>
          <a:prstGeom prst="rect">
            <a:avLst/>
          </a:prstGeom>
          <a:noFill/>
        </p:spPr>
        <p:txBody>
          <a:bodyPr wrap="square" rtlCol="0">
            <a:spAutoFit/>
          </a:bodyPr>
          <a:lstStyle/>
          <a:p>
            <a:r>
              <a:rPr lang="en-US" sz="3200" b="1" dirty="0" smtClean="0">
                <a:solidFill>
                  <a:schemeClr val="bg1">
                    <a:lumMod val="95000"/>
                  </a:schemeClr>
                </a:solidFill>
                <a:latin typeface="Arial Rounded MT Bold" pitchFamily="34" charset="0"/>
              </a:rPr>
              <a:t>Understanding Sustainability</a:t>
            </a:r>
            <a:endParaRPr lang="en-US" sz="3200" dirty="0" smtClean="0">
              <a:solidFill>
                <a:schemeClr val="bg1">
                  <a:lumMod val="95000"/>
                </a:schemeClr>
              </a:solidFill>
              <a:latin typeface="Arial Rounded MT Bold" pitchFamily="34" charset="0"/>
            </a:endParaRPr>
          </a:p>
          <a:p>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Slide654">
    <p:spTree>
      <p:nvGrpSpPr>
        <p:cNvPr id="1" name=""/>
        <p:cNvGrpSpPr/>
        <p:nvPr/>
      </p:nvGrpSpPr>
      <p:grpSpPr>
        <a:xfrm>
          <a:off x="0" y="0"/>
          <a:ext cx="0" cy="0"/>
          <a:chOff x="0" y="0"/>
          <a:chExt cx="0" cy="0"/>
        </a:xfrm>
      </p:grpSpPr>
      <p:sp>
        <p:nvSpPr>
          <p:cNvPr id="2" name="Title 1"/>
          <p:cNvSpPr txBox="1">
            <a:spLocks noGrp="1"/>
          </p:cNvSpPr>
          <p:nvPr>
            <p:ph idx="1"/>
          </p:nvPr>
        </p:nvSpPr>
        <p:spPr>
          <a:xfrm>
            <a:off x="-76196" y="950966"/>
            <a:ext cx="8229600" cy="4525959"/>
          </a:xfrm>
        </p:spPr>
        <p:txBody>
          <a:bodyPr/>
          <a:lstStyle/>
          <a:p>
            <a:pPr lvl="0">
              <a:buNone/>
            </a:pPr>
            <a:r>
              <a:rPr lang="en-US" sz="3600">
                <a:latin typeface="Calibri" pitchFamily="34"/>
              </a:rPr>
              <a:t>   Over 90% of what we throw out </a:t>
            </a:r>
          </a:p>
          <a:p>
            <a:pPr lvl="0">
              <a:buNone/>
            </a:pPr>
            <a:r>
              <a:rPr lang="en-US" sz="3600">
                <a:latin typeface="Calibri" pitchFamily="34"/>
              </a:rPr>
              <a:t>   in school is recyclable or compostable  </a:t>
            </a:r>
            <a:r>
              <a:rPr lang="en-US" sz="4000"/>
              <a:t/>
            </a:r>
            <a:br>
              <a:rPr lang="en-US" sz="4000"/>
            </a:br>
            <a:endParaRPr lang="en-US" sz="4000" b="1">
              <a:latin typeface="Calibri" pitchFamily="34"/>
            </a:endParaRPr>
          </a:p>
        </p:txBody>
      </p:sp>
      <p:sp>
        <p:nvSpPr>
          <p:cNvPr id="3"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1" compatLnSpc="1">
            <a:noAutofit/>
          </a:bodyPr>
          <a:lstStyle/>
          <a:p>
            <a:pPr lvl="0">
              <a:defRPr sz="1800" b="0" i="0" u="none" strike="noStrike" kern="0" cap="none" spc="0" baseline="0">
                <a:solidFill>
                  <a:srgbClr val="000000"/>
                </a:solidFill>
                <a:uFillTx/>
              </a:defRPr>
            </a:pPr>
            <a:endParaRPr lang="en-US" dirty="0">
              <a:solidFill>
                <a:srgbClr val="F2F2F2"/>
              </a:solidFill>
              <a:latin typeface="Arial Rounded MT Bold" pitchFamily="34"/>
            </a:endParaRPr>
          </a:p>
        </p:txBody>
      </p:sp>
      <p:pic>
        <p:nvPicPr>
          <p:cNvPr id="4"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5"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6"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sp>
        <p:nvSpPr>
          <p:cNvPr id="7" name="TextBox 10"/>
          <p:cNvSpPr txBox="1"/>
          <p:nvPr/>
        </p:nvSpPr>
        <p:spPr>
          <a:xfrm>
            <a:off x="1943100" y="232202"/>
            <a:ext cx="5257800" cy="830997"/>
          </a:xfrm>
          <a:prstGeom prst="rect">
            <a:avLst/>
          </a:prstGeom>
          <a:noFill/>
          <a:ln cap="rnd">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Calibri" pitchFamily="34"/>
              </a:rPr>
              <a:t>Sort it Out!</a:t>
            </a:r>
          </a:p>
        </p:txBody>
      </p:sp>
      <p:pic>
        <p:nvPicPr>
          <p:cNvPr id="8" name="Content Placeholder 4" descr="MVI_6871-page001.jpg"/>
          <p:cNvPicPr>
            <a:picLocks noChangeAspect="1"/>
          </p:cNvPicPr>
          <p:nvPr/>
        </p:nvPicPr>
        <p:blipFill>
          <a:blip r:embed="rId6" cstate="print"/>
          <a:srcRect/>
          <a:stretch>
            <a:fillRect/>
          </a:stretch>
        </p:blipFill>
        <p:spPr>
          <a:xfrm>
            <a:off x="8686" y="2590796"/>
            <a:ext cx="4611767" cy="3276596"/>
          </a:xfrm>
          <a:prstGeom prst="rect">
            <a:avLst/>
          </a:prstGeom>
          <a:noFill/>
          <a:ln w="3172" cap="rnd">
            <a:solidFill>
              <a:srgbClr val="000000"/>
            </a:solidFill>
            <a:prstDash val="solid"/>
          </a:ln>
        </p:spPr>
      </p:pic>
      <p:pic>
        <p:nvPicPr>
          <p:cNvPr id="9" name="Content Placeholder 3" descr="GWHS bin setup.jpg"/>
          <p:cNvPicPr>
            <a:picLocks noChangeAspect="1"/>
          </p:cNvPicPr>
          <p:nvPr/>
        </p:nvPicPr>
        <p:blipFill>
          <a:blip r:embed="rId7" cstate="print"/>
          <a:srcRect/>
          <a:stretch>
            <a:fillRect/>
          </a:stretch>
        </p:blipFill>
        <p:spPr>
          <a:xfrm>
            <a:off x="4591888" y="2576011"/>
            <a:ext cx="4572000" cy="3291382"/>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590800" y="685800"/>
            <a:ext cx="3886200" cy="1143000"/>
          </a:xfrm>
        </p:spPr>
        <p:txBody>
          <a:bodyPr>
            <a:normAutofit/>
          </a:bodyPr>
          <a:lstStyle/>
          <a:p>
            <a:pPr algn="l" eaLnBrk="1" hangingPunct="1"/>
            <a:r>
              <a:rPr lang="en-US" b="1" i="1" smtClean="0">
                <a:solidFill>
                  <a:schemeClr val="bg1"/>
                </a:solidFill>
              </a:rPr>
              <a:t>Thank You xxx</a:t>
            </a:r>
          </a:p>
        </p:txBody>
      </p:sp>
      <p:pic>
        <p:nvPicPr>
          <p:cNvPr id="16" name="Content Placeholder 3" descr="RCP-Logo-for-Web-White-Background-Blue-1000px.png"/>
          <p:cNvPicPr>
            <a:picLocks noGrp="1" noChangeAspect="1"/>
          </p:cNvPicPr>
          <p:nvPr>
            <p:ph idx="1"/>
          </p:nvPr>
        </p:nvPicPr>
        <p:blipFill>
          <a:blip r:embed="rId3" cstate="print"/>
          <a:stretch>
            <a:fillRect/>
          </a:stretch>
        </p:blipFill>
        <p:spPr>
          <a:xfrm>
            <a:off x="304800" y="1371600"/>
            <a:ext cx="1331130" cy="666896"/>
          </a:xfrm>
          <a:prstGeom prst="rect">
            <a:avLst/>
          </a:prstGeom>
        </p:spPr>
      </p:pic>
      <p:sp>
        <p:nvSpPr>
          <p:cNvPr id="50180" name="TextBox 10"/>
          <p:cNvSpPr txBox="1">
            <a:spLocks noChangeArrowheads="1"/>
          </p:cNvSpPr>
          <p:nvPr/>
        </p:nvSpPr>
        <p:spPr bwMode="auto">
          <a:xfrm>
            <a:off x="2895600" y="533400"/>
            <a:ext cx="1524000" cy="1200150"/>
          </a:xfrm>
          <a:prstGeom prst="rect">
            <a:avLst/>
          </a:prstGeom>
          <a:noFill/>
          <a:ln w="9525">
            <a:noFill/>
            <a:miter lim="800000"/>
            <a:headEnd/>
            <a:tailEnd/>
          </a:ln>
        </p:spPr>
        <p:txBody>
          <a:bodyPr>
            <a:spAutoFit/>
          </a:bodyPr>
          <a:lstStyle/>
          <a:p>
            <a:pPr algn="ctr"/>
            <a:r>
              <a:rPr lang="en-US" sz="3600">
                <a:solidFill>
                  <a:schemeClr val="bg1"/>
                </a:solidFill>
                <a:latin typeface="TheSans 6-SemiBold" pitchFamily="50" charset="0"/>
              </a:rPr>
              <a:t>Thank you</a:t>
            </a:r>
          </a:p>
        </p:txBody>
      </p:sp>
      <p:sp>
        <p:nvSpPr>
          <p:cNvPr id="50181" name="TextBox 12"/>
          <p:cNvSpPr txBox="1">
            <a:spLocks noChangeArrowheads="1"/>
          </p:cNvSpPr>
          <p:nvPr/>
        </p:nvSpPr>
        <p:spPr bwMode="auto">
          <a:xfrm>
            <a:off x="533400" y="228600"/>
            <a:ext cx="6553200" cy="769441"/>
          </a:xfrm>
          <a:prstGeom prst="rect">
            <a:avLst/>
          </a:prstGeom>
          <a:noFill/>
          <a:ln w="9525">
            <a:noFill/>
            <a:miter lim="800000"/>
            <a:headEnd/>
            <a:tailEnd/>
          </a:ln>
        </p:spPr>
        <p:txBody>
          <a:bodyPr wrap="square">
            <a:spAutoFit/>
          </a:bodyPr>
          <a:lstStyle/>
          <a:p>
            <a:r>
              <a:rPr lang="en-US" sz="4400" b="1" dirty="0" smtClean="0"/>
              <a:t>Recycling Resources </a:t>
            </a:r>
            <a:endParaRPr lang="en-US" sz="4400" b="1" dirty="0"/>
          </a:p>
        </p:txBody>
      </p:sp>
      <p:pic>
        <p:nvPicPr>
          <p:cNvPr id="50182" name="Picture 8" descr="sanitation.jpg"/>
          <p:cNvPicPr>
            <a:picLocks noChangeAspect="1"/>
          </p:cNvPicPr>
          <p:nvPr/>
        </p:nvPicPr>
        <p:blipFill>
          <a:blip r:embed="rId4" cstate="print"/>
          <a:srcRect/>
          <a:stretch>
            <a:fillRect/>
          </a:stretch>
        </p:blipFill>
        <p:spPr bwMode="auto">
          <a:xfrm>
            <a:off x="447675" y="2830513"/>
            <a:ext cx="923925" cy="903287"/>
          </a:xfrm>
          <a:prstGeom prst="rect">
            <a:avLst/>
          </a:prstGeom>
          <a:noFill/>
          <a:ln w="9525">
            <a:noFill/>
            <a:miter lim="800000"/>
            <a:headEnd/>
            <a:tailEnd/>
          </a:ln>
        </p:spPr>
      </p:pic>
      <p:sp>
        <p:nvSpPr>
          <p:cNvPr id="50185" name="TextBox 8"/>
          <p:cNvSpPr txBox="1">
            <a:spLocks noChangeArrowheads="1"/>
          </p:cNvSpPr>
          <p:nvPr/>
        </p:nvSpPr>
        <p:spPr bwMode="auto">
          <a:xfrm>
            <a:off x="1676400" y="762000"/>
            <a:ext cx="8686800" cy="6986528"/>
          </a:xfrm>
          <a:prstGeom prst="rect">
            <a:avLst/>
          </a:prstGeom>
          <a:noFill/>
          <a:ln w="9525">
            <a:noFill/>
            <a:miter lim="800000"/>
            <a:headEnd/>
            <a:tailEnd/>
          </a:ln>
        </p:spPr>
        <p:txBody>
          <a:bodyPr wrap="square">
            <a:spAutoFit/>
          </a:bodyPr>
          <a:lstStyle/>
          <a:p>
            <a:r>
              <a:rPr lang="en-US" sz="2800" dirty="0">
                <a:solidFill>
                  <a:srgbClr val="FF0000"/>
                </a:solidFill>
                <a:latin typeface="Calibri" pitchFamily="34" charset="0"/>
              </a:rPr>
              <a:t/>
            </a:r>
            <a:br>
              <a:rPr lang="en-US" sz="2800" dirty="0">
                <a:solidFill>
                  <a:srgbClr val="FF0000"/>
                </a:solidFill>
                <a:latin typeface="Calibri" pitchFamily="34" charset="0"/>
              </a:rPr>
            </a:br>
            <a:r>
              <a:rPr lang="en-US" sz="2800" dirty="0" smtClean="0">
                <a:latin typeface="Calibri" pitchFamily="34" charset="0"/>
              </a:rPr>
              <a:t>Recycling Champions Program</a:t>
            </a:r>
          </a:p>
          <a:p>
            <a:r>
              <a:rPr lang="en-US" sz="2800" b="1" dirty="0" smtClean="0">
                <a:solidFill>
                  <a:srgbClr val="3C71B6"/>
                </a:solidFill>
                <a:latin typeface="Calibri" pitchFamily="34" charset="0"/>
              </a:rPr>
              <a:t>grownyc.org/</a:t>
            </a:r>
            <a:r>
              <a:rPr lang="en-US" sz="2800" b="1" dirty="0" err="1" smtClean="0">
                <a:solidFill>
                  <a:srgbClr val="3C71B6"/>
                </a:solidFill>
                <a:latin typeface="Calibri" pitchFamily="34" charset="0"/>
              </a:rPr>
              <a:t>rcp</a:t>
            </a:r>
            <a:endParaRPr lang="en-US" sz="2800" b="1" dirty="0" smtClean="0">
              <a:solidFill>
                <a:srgbClr val="3C71B6"/>
              </a:solidFill>
              <a:latin typeface="Calibri" pitchFamily="34" charset="0"/>
            </a:endParaRPr>
          </a:p>
          <a:p>
            <a:endParaRPr lang="en-US" sz="2800" dirty="0">
              <a:solidFill>
                <a:srgbClr val="FF0000"/>
              </a:solidFill>
              <a:latin typeface="Calibri" pitchFamily="34" charset="0"/>
            </a:endParaRPr>
          </a:p>
          <a:p>
            <a:r>
              <a:rPr lang="en-US" sz="2800" dirty="0">
                <a:latin typeface="Calibri" pitchFamily="34" charset="0"/>
              </a:rPr>
              <a:t>NYC Dept. of Sanitation</a:t>
            </a:r>
            <a:br>
              <a:rPr lang="en-US" sz="2800" dirty="0">
                <a:latin typeface="Calibri" pitchFamily="34" charset="0"/>
              </a:rPr>
            </a:br>
            <a:r>
              <a:rPr lang="en-US" sz="2800" dirty="0" smtClean="0">
                <a:latin typeface="Calibri" pitchFamily="34" charset="0"/>
              </a:rPr>
              <a:t>2015 </a:t>
            </a:r>
            <a:r>
              <a:rPr lang="en-US" sz="2800" dirty="0">
                <a:latin typeface="Calibri" pitchFamily="34" charset="0"/>
              </a:rPr>
              <a:t>Golden Apple Awards</a:t>
            </a:r>
            <a:br>
              <a:rPr lang="en-US" sz="2800" dirty="0">
                <a:latin typeface="Calibri" pitchFamily="34" charset="0"/>
              </a:rPr>
            </a:br>
            <a:r>
              <a:rPr lang="en-US" sz="2800" dirty="0" err="1" smtClean="0">
                <a:latin typeface="Calibri" pitchFamily="34" charset="0"/>
              </a:rPr>
              <a:t>RRResource</a:t>
            </a:r>
            <a:r>
              <a:rPr lang="en-US" sz="2800" dirty="0" smtClean="0">
                <a:latin typeface="Calibri" pitchFamily="34" charset="0"/>
              </a:rPr>
              <a:t> </a:t>
            </a:r>
            <a:r>
              <a:rPr lang="en-US" sz="2800" dirty="0">
                <a:latin typeface="Calibri" pitchFamily="34" charset="0"/>
              </a:rPr>
              <a:t>Guide </a:t>
            </a:r>
            <a:r>
              <a:rPr lang="en-US" sz="2800">
                <a:latin typeface="Calibri" pitchFamily="34" charset="0"/>
              </a:rPr>
              <a:t/>
            </a:r>
            <a:br>
              <a:rPr lang="en-US" sz="2800">
                <a:latin typeface="Calibri" pitchFamily="34" charset="0"/>
              </a:rPr>
            </a:br>
            <a:r>
              <a:rPr lang="en-US" sz="2800" b="1" smtClean="0">
                <a:solidFill>
                  <a:srgbClr val="3C71B6"/>
                </a:solidFill>
                <a:latin typeface="Calibri" pitchFamily="34" charset="0"/>
              </a:rPr>
              <a:t>nyc.gov/recycle</a:t>
            </a:r>
            <a:r>
              <a:rPr lang="en-US" sz="2800" dirty="0">
                <a:solidFill>
                  <a:srgbClr val="FF0000"/>
                </a:solidFill>
                <a:latin typeface="Calibri" pitchFamily="34" charset="0"/>
              </a:rPr>
              <a:t/>
            </a:r>
            <a:br>
              <a:rPr lang="en-US" sz="2800" dirty="0">
                <a:solidFill>
                  <a:srgbClr val="FF0000"/>
                </a:solidFill>
                <a:latin typeface="Calibri" pitchFamily="34" charset="0"/>
              </a:rPr>
            </a:br>
            <a:endParaRPr lang="en-US" sz="2800" dirty="0">
              <a:solidFill>
                <a:srgbClr val="FF0000"/>
              </a:solidFill>
              <a:latin typeface="Calibri" pitchFamily="34" charset="0"/>
            </a:endParaRPr>
          </a:p>
          <a:p>
            <a:r>
              <a:rPr lang="en-US" sz="2800" dirty="0">
                <a:latin typeface="Calibri" pitchFamily="34" charset="0"/>
              </a:rPr>
              <a:t>DOE Sustainability </a:t>
            </a:r>
            <a:r>
              <a:rPr lang="en-US" sz="2800" dirty="0" smtClean="0">
                <a:latin typeface="Calibri" pitchFamily="34" charset="0"/>
              </a:rPr>
              <a:t>Initiative</a:t>
            </a:r>
          </a:p>
          <a:p>
            <a:r>
              <a:rPr lang="en-US" sz="2800" b="1" dirty="0" smtClean="0">
                <a:solidFill>
                  <a:srgbClr val="3C71B6"/>
                </a:solidFill>
                <a:latin typeface="Calibri" pitchFamily="34" charset="0"/>
              </a:rPr>
              <a:t>schools.nyc.gov/sustainability</a:t>
            </a:r>
          </a:p>
          <a:p>
            <a:endParaRPr lang="en-US" sz="2800" dirty="0" smtClean="0">
              <a:latin typeface="Calibri" pitchFamily="34" charset="0"/>
            </a:endParaRPr>
          </a:p>
          <a:p>
            <a:r>
              <a:rPr lang="en-US" sz="2800" dirty="0">
                <a:latin typeface="Calibri" pitchFamily="34" charset="0"/>
              </a:rPr>
              <a:t/>
            </a:r>
            <a:br>
              <a:rPr lang="en-US" sz="2800" dirty="0">
                <a:latin typeface="Calibri" pitchFamily="34" charset="0"/>
              </a:rPr>
            </a:br>
            <a:r>
              <a:rPr lang="en-US" sz="2800" dirty="0">
                <a:latin typeface="Calibri" pitchFamily="34" charset="0"/>
              </a:rPr>
              <a:t/>
            </a:r>
            <a:br>
              <a:rPr lang="en-US" sz="2800" dirty="0">
                <a:latin typeface="Calibri" pitchFamily="34" charset="0"/>
              </a:rPr>
            </a:br>
            <a:endParaRPr lang="en-US" sz="2800" dirty="0">
              <a:latin typeface="Calibri" pitchFamily="34" charset="0"/>
            </a:endParaRPr>
          </a:p>
          <a:p>
            <a:r>
              <a:rPr lang="en-US" sz="2800" dirty="0">
                <a:solidFill>
                  <a:srgbClr val="FF0000"/>
                </a:solidFill>
              </a:rPr>
              <a:t> </a:t>
            </a:r>
          </a:p>
        </p:txBody>
      </p:sp>
      <p:sp>
        <p:nvSpPr>
          <p:cNvPr id="11" name="Rectangle 10"/>
          <p:cNvSpPr/>
          <p:nvPr/>
        </p:nvSpPr>
        <p:spPr>
          <a:xfrm>
            <a:off x="0" y="5889248"/>
            <a:ext cx="9144000" cy="990600"/>
          </a:xfrm>
          <a:prstGeom prst="rect">
            <a:avLst/>
          </a:prstGeom>
          <a:solidFill>
            <a:srgbClr val="3C7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6"/>
          <p:cNvPicPr>
            <a:picLocks noChangeAspect="1" noChangeArrowheads="1"/>
          </p:cNvPicPr>
          <p:nvPr/>
        </p:nvPicPr>
        <p:blipFill>
          <a:blip r:embed="rId5" cstate="print"/>
          <a:srcRect/>
          <a:stretch>
            <a:fillRect/>
          </a:stretch>
        </p:blipFill>
        <p:spPr bwMode="auto">
          <a:xfrm>
            <a:off x="7772400" y="5943600"/>
            <a:ext cx="952774" cy="838200"/>
          </a:xfrm>
          <a:prstGeom prst="rect">
            <a:avLst/>
          </a:prstGeom>
          <a:noFill/>
          <a:ln w="9525">
            <a:noFill/>
            <a:miter lim="800000"/>
            <a:headEnd/>
            <a:tailEnd/>
          </a:ln>
        </p:spPr>
      </p:pic>
      <p:pic>
        <p:nvPicPr>
          <p:cNvPr id="13" name="Picture 12" descr="green bin ppt template.png"/>
          <p:cNvPicPr>
            <a:picLocks noChangeAspect="1"/>
          </p:cNvPicPr>
          <p:nvPr/>
        </p:nvPicPr>
        <p:blipFill>
          <a:blip r:embed="rId6" cstate="print"/>
          <a:srcRect b="26656"/>
          <a:stretch>
            <a:fillRect/>
          </a:stretch>
        </p:blipFill>
        <p:spPr>
          <a:xfrm>
            <a:off x="7752788" y="6670182"/>
            <a:ext cx="1391212" cy="209666"/>
          </a:xfrm>
          <a:prstGeom prst="rect">
            <a:avLst/>
          </a:prstGeom>
        </p:spPr>
      </p:pic>
      <p:sp>
        <p:nvSpPr>
          <p:cNvPr id="14" name="TextBox 13"/>
          <p:cNvSpPr txBox="1"/>
          <p:nvPr/>
        </p:nvSpPr>
        <p:spPr>
          <a:xfrm>
            <a:off x="838200" y="6117848"/>
            <a:ext cx="6324600" cy="1384995"/>
          </a:xfrm>
          <a:prstGeom prst="rect">
            <a:avLst/>
          </a:prstGeom>
          <a:noFill/>
        </p:spPr>
        <p:txBody>
          <a:bodyPr wrap="square" rtlCol="0">
            <a:spAutoFit/>
          </a:bodyPr>
          <a:lstStyle/>
          <a:p>
            <a:r>
              <a:rPr lang="en-US" sz="3200" b="1" dirty="0" smtClean="0">
                <a:solidFill>
                  <a:schemeClr val="bg1">
                    <a:lumMod val="95000"/>
                  </a:schemeClr>
                </a:solidFill>
                <a:latin typeface="Arial Rounded MT Bold" pitchFamily="34" charset="0"/>
              </a:rPr>
              <a:t>schoolrecycling@grownyc.org</a:t>
            </a:r>
          </a:p>
          <a:p>
            <a:endParaRPr lang="en-US" sz="3200" dirty="0" smtClean="0">
              <a:solidFill>
                <a:schemeClr val="bg1">
                  <a:lumMod val="95000"/>
                </a:schemeClr>
              </a:solidFill>
              <a:latin typeface="Arial Rounded MT Bold" pitchFamily="34" charset="0"/>
            </a:endParaRPr>
          </a:p>
          <a:p>
            <a:endParaRPr lang="en-US" sz="2000" dirty="0"/>
          </a:p>
        </p:txBody>
      </p:sp>
      <p:pic>
        <p:nvPicPr>
          <p:cNvPr id="4099" name="Picture 3" descr="C:\Users\kwimsatt\AppData\Local\Microsoft\Windows\Temporary Internet Files\Content.IE5\TAPNH8O8\email-icon[1].png"/>
          <p:cNvPicPr>
            <a:picLocks noChangeAspect="1" noChangeArrowheads="1"/>
          </p:cNvPicPr>
          <p:nvPr/>
        </p:nvPicPr>
        <p:blipFill>
          <a:blip r:embed="rId7" cstate="print"/>
          <a:srcRect/>
          <a:stretch>
            <a:fillRect/>
          </a:stretch>
        </p:blipFill>
        <p:spPr bwMode="auto">
          <a:xfrm>
            <a:off x="152400" y="6096000"/>
            <a:ext cx="685800" cy="685800"/>
          </a:xfrm>
          <a:prstGeom prst="rect">
            <a:avLst/>
          </a:prstGeom>
          <a:noFill/>
        </p:spPr>
      </p:pic>
      <p:pic>
        <p:nvPicPr>
          <p:cNvPr id="18" name="Picture 17" descr="RRResource.jpg"/>
          <p:cNvPicPr>
            <a:picLocks noChangeAspect="1"/>
          </p:cNvPicPr>
          <p:nvPr/>
        </p:nvPicPr>
        <p:blipFill>
          <a:blip r:embed="rId8" cstate="print"/>
          <a:stretch>
            <a:fillRect/>
          </a:stretch>
        </p:blipFill>
        <p:spPr>
          <a:xfrm rot="630268">
            <a:off x="6560682" y="2297483"/>
            <a:ext cx="1615521" cy="2145613"/>
          </a:xfrm>
          <a:prstGeom prst="rect">
            <a:avLst/>
          </a:prstGeom>
        </p:spPr>
      </p:pic>
      <p:pic>
        <p:nvPicPr>
          <p:cNvPr id="1026" name="Picture 2"/>
          <p:cNvPicPr>
            <a:picLocks noChangeAspect="1" noChangeArrowheads="1"/>
          </p:cNvPicPr>
          <p:nvPr/>
        </p:nvPicPr>
        <p:blipFill>
          <a:blip r:embed="rId9" cstate="print"/>
          <a:srcRect/>
          <a:stretch>
            <a:fillRect/>
          </a:stretch>
        </p:blipFill>
        <p:spPr bwMode="auto">
          <a:xfrm>
            <a:off x="304800" y="4572000"/>
            <a:ext cx="1343025" cy="97155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left)">
                                      <p:cBhvr>
                                        <p:cTn id="11" dur="20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name="Slide567">
    <p:spTree>
      <p:nvGrpSpPr>
        <p:cNvPr id="1" name=""/>
        <p:cNvGrpSpPr/>
        <p:nvPr/>
      </p:nvGrpSpPr>
      <p:grpSpPr>
        <a:xfrm>
          <a:off x="0" y="0"/>
          <a:ext cx="0" cy="0"/>
          <a:chOff x="0" y="0"/>
          <a:chExt cx="0" cy="0"/>
        </a:xfrm>
      </p:grpSpPr>
      <p:sp>
        <p:nvSpPr>
          <p:cNvPr id="2" name="Rectangle 11"/>
          <p:cNvSpPr/>
          <p:nvPr/>
        </p:nvSpPr>
        <p:spPr>
          <a:xfrm>
            <a:off x="0" y="5889248"/>
            <a:ext cx="9144000" cy="990596"/>
          </a:xfrm>
          <a:prstGeom prst="rect">
            <a:avLst/>
          </a:prstGeom>
          <a:solidFill>
            <a:srgbClr val="3C71B6"/>
          </a:solidFill>
          <a:ln cap="rnd">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sp>
        <p:nvSpPr>
          <p:cNvPr id="3" name="Title 1"/>
          <p:cNvSpPr txBox="1">
            <a:spLocks noGrp="1"/>
          </p:cNvSpPr>
          <p:nvPr>
            <p:ph type="title"/>
          </p:nvPr>
        </p:nvSpPr>
        <p:spPr>
          <a:xfrm>
            <a:off x="2438403" y="4160840"/>
            <a:ext cx="8229600" cy="1782759"/>
          </a:xfrm>
        </p:spPr>
        <p:txBody>
          <a:bodyPr/>
          <a:lstStyle/>
          <a:p>
            <a:pPr lvl="0"/>
            <a:r>
              <a:rPr lang="en-US" sz="7200" i="1">
                <a:latin typeface="Arial Rounded MT Bold" pitchFamily="34"/>
              </a:rPr>
              <a:t>Thank You!</a:t>
            </a:r>
          </a:p>
        </p:txBody>
      </p:sp>
      <p:pic>
        <p:nvPicPr>
          <p:cNvPr id="4" name="Content Placeholder 3" descr="RCP-Logo-for-Web-White-Background-Blue-1000px.png"/>
          <p:cNvPicPr>
            <a:picLocks noGrp="1" noChangeAspect="1"/>
          </p:cNvPicPr>
          <p:nvPr>
            <p:ph idx="1"/>
          </p:nvPr>
        </p:nvPicPr>
        <p:blipFill>
          <a:blip r:embed="rId2" cstate="print"/>
          <a:stretch>
            <a:fillRect/>
          </a:stretch>
        </p:blipFill>
        <p:spPr>
          <a:xfrm>
            <a:off x="381003" y="457200"/>
            <a:ext cx="5867403" cy="2939567"/>
          </a:xfrm>
        </p:spPr>
      </p:pic>
      <p:pic>
        <p:nvPicPr>
          <p:cNvPr id="5" name="Picture 6"/>
          <p:cNvPicPr>
            <a:picLocks noChangeAspect="1"/>
          </p:cNvPicPr>
          <p:nvPr/>
        </p:nvPicPr>
        <p:blipFill>
          <a:blip r:embed="rId3" cstate="print"/>
          <a:srcRect/>
          <a:stretch>
            <a:fillRect/>
          </a:stretch>
        </p:blipFill>
        <p:spPr>
          <a:xfrm>
            <a:off x="7772400" y="5943600"/>
            <a:ext cx="952777" cy="838203"/>
          </a:xfrm>
          <a:prstGeom prst="rect">
            <a:avLst/>
          </a:prstGeom>
          <a:noFill/>
          <a:ln cap="rnd">
            <a:noFill/>
          </a:ln>
        </p:spPr>
      </p:pic>
      <p:pic>
        <p:nvPicPr>
          <p:cNvPr id="6" name="Picture 8" descr="green bin ppt template.png"/>
          <p:cNvPicPr>
            <a:picLocks noChangeAspect="1"/>
          </p:cNvPicPr>
          <p:nvPr/>
        </p:nvPicPr>
        <p:blipFill>
          <a:blip r:embed="rId4" cstate="print"/>
          <a:srcRect b="26654"/>
          <a:stretch>
            <a:fillRect/>
          </a:stretch>
        </p:blipFill>
        <p:spPr>
          <a:xfrm>
            <a:off x="7752786" y="6670182"/>
            <a:ext cx="1391213" cy="209662"/>
          </a:xfrm>
          <a:prstGeom prst="rect">
            <a:avLst/>
          </a:prstGeom>
          <a:noFill/>
          <a:ln cap="rnd">
            <a:noFill/>
          </a:ln>
        </p:spPr>
      </p:pic>
      <p:pic>
        <p:nvPicPr>
          <p:cNvPr id="7"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229602" y="6858000"/>
            <a:ext cx="914395" cy="835148"/>
          </a:xfrm>
          <a:prstGeom prst="rect">
            <a:avLst/>
          </a:prstGeom>
          <a:noFill/>
          <a:ln cap="rnd">
            <a:noFill/>
          </a:ln>
        </p:spPr>
      </p:pic>
      <p:sp>
        <p:nvSpPr>
          <p:cNvPr id="8" name="TextBox 12"/>
          <p:cNvSpPr txBox="1"/>
          <p:nvPr/>
        </p:nvSpPr>
        <p:spPr>
          <a:xfrm>
            <a:off x="838203" y="6117848"/>
            <a:ext cx="6324603" cy="1384995"/>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2F2F2"/>
                </a:solidFill>
                <a:uFillTx/>
                <a:latin typeface="Arial Rounded MT Bold" pitchFamily="34"/>
              </a:rPr>
              <a:t>schoolrecycling@grownyc.org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F2F2F2"/>
              </a:solidFill>
              <a:uFillTx/>
              <a:latin typeface="Arial Rounded MT Bold"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Trebuchet MS"/>
            </a:endParaRPr>
          </a:p>
        </p:txBody>
      </p:sp>
      <p:pic>
        <p:nvPicPr>
          <p:cNvPr id="9" name="Picture 3" descr="C:\Users\kwimsatt\AppData\Local\Microsoft\Windows\Temporary Internet Files\Content.IE5\TAPNH8O8\email-icon[1].png"/>
          <p:cNvPicPr>
            <a:picLocks noChangeAspect="1"/>
          </p:cNvPicPr>
          <p:nvPr/>
        </p:nvPicPr>
        <p:blipFill>
          <a:blip r:embed="rId6" cstate="print"/>
          <a:srcRect/>
          <a:stretch>
            <a:fillRect/>
          </a:stretch>
        </p:blipFill>
        <p:spPr>
          <a:xfrm>
            <a:off x="152403" y="6096003"/>
            <a:ext cx="685800" cy="685800"/>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p:cTn id="6" dur="500"/>
                                        <p:tgtEl>
                                          <p:spTgt spid="5"/>
                                        </p:tgtEl>
                                        <p:attrNameLst>
                                          <p:attrName>ppt_x</p:attrName>
                                        </p:attrNameLst>
                                      </p:cBhvr>
                                      <p:tavLst>
                                        <p:tav tm="0">
                                          <p:val>
                                            <p:strVal val="#ppt_x"/>
                                          </p:val>
                                        </p:tav>
                                        <p:tav tm="100000">
                                          <p:val>
                                            <p:strVal val="#ppt_x"/>
                                          </p:val>
                                        </p:tav>
                                      </p:tavLst>
                                    </p:anim>
                                    <p:anim calcmode="lin" valueType="num">
                                      <p:cBhvr>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par>
                          <p:cTn id="9" fill="hold">
                            <p:stCondLst>
                              <p:cond delay="500"/>
                            </p:stCondLst>
                            <p:childTnLst>
                              <p:par>
                                <p:cTn id="10" presetClass="path" presetSubtype="0" accel="50000" decel="50000" fill="hold" nodeType="afterEffect">
                                  <p:stCondLst>
                                    <p:cond delay="0"/>
                                  </p:stCondLst>
                                  <p:childTnLst>
                                    <p:animMotion origin="layout" path="M -3.33333E-6 -4.81481E-6 C -0.00121 -0.16967 -0.00243 -0.33935 -0.03333 -0.45277 C -0.06423 -0.5662 -0.12482 -0.62338 -0.18541 -0.68055 ">
                                      <p:cBhvr>
                                        <p:cTn id="11" dur="1000" fill="hold"/>
                                        <p:tgtEl>
                                          <p:spTgt spid="7"/>
                                        </p:tgtEl>
                                        <p:attrNameLst>
                                          <p:attrName>ppt_x</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652">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sp>
        <p:nvSpPr>
          <p:cNvPr id="6" name="Title 1"/>
          <p:cNvSpPr txBox="1"/>
          <p:nvPr/>
        </p:nvSpPr>
        <p:spPr>
          <a:xfrm>
            <a:off x="533671" y="381003"/>
            <a:ext cx="8229600" cy="1143000"/>
          </a:xfrm>
          <a:prstGeom prst="rect">
            <a:avLst/>
          </a:prstGeom>
          <a:noFill/>
          <a:ln cap="rnd">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90C226"/>
                </a:solidFill>
                <a:uFillTx/>
                <a:latin typeface="Calibri" pitchFamily="34"/>
              </a:rPr>
              <a:t>Re-use: </a:t>
            </a:r>
            <a:r>
              <a:rPr lang="en-US" sz="4000" b="1" i="0" u="none" strike="noStrike" kern="1200" cap="none" spc="0" baseline="0">
                <a:solidFill>
                  <a:srgbClr val="000000"/>
                </a:solidFill>
                <a:uFillTx/>
                <a:latin typeface="Calibri" pitchFamily="34"/>
              </a:rPr>
              <a:t/>
            </a:r>
            <a:br>
              <a:rPr lang="en-US" sz="4000" b="1" i="0" u="none" strike="noStrike" kern="1200" cap="none" spc="0" baseline="0">
                <a:solidFill>
                  <a:srgbClr val="000000"/>
                </a:solidFill>
                <a:uFillTx/>
                <a:latin typeface="Calibri" pitchFamily="34"/>
              </a:rPr>
            </a:br>
            <a:r>
              <a:rPr lang="en-US" sz="4000" b="1" i="0" u="none" strike="noStrike" kern="1200" cap="none" spc="0" baseline="0">
                <a:solidFill>
                  <a:srgbClr val="000000"/>
                </a:solidFill>
                <a:uFillTx/>
                <a:latin typeface="Calibri" pitchFamily="34"/>
              </a:rPr>
              <a:t>Finding new ways to use old things</a:t>
            </a:r>
          </a:p>
        </p:txBody>
      </p:sp>
      <p:pic>
        <p:nvPicPr>
          <p:cNvPr id="7" name="Picture 2" descr="http://www.socreativethings.com/wp-content/uploads/2013/05/Reusing-plastic-bottles-4.jpg"/>
          <p:cNvPicPr>
            <a:picLocks noChangeAspect="1"/>
          </p:cNvPicPr>
          <p:nvPr/>
        </p:nvPicPr>
        <p:blipFill>
          <a:blip r:embed="rId6" cstate="print"/>
          <a:srcRect/>
          <a:stretch>
            <a:fillRect/>
          </a:stretch>
        </p:blipFill>
        <p:spPr>
          <a:xfrm>
            <a:off x="304796" y="1774374"/>
            <a:ext cx="3657600" cy="3137836"/>
          </a:xfrm>
          <a:prstGeom prst="rect">
            <a:avLst/>
          </a:prstGeom>
          <a:noFill/>
          <a:ln cap="rnd">
            <a:noFill/>
          </a:ln>
        </p:spPr>
      </p:pic>
      <p:pic>
        <p:nvPicPr>
          <p:cNvPr id="8" name="Picture 4" descr="http://www.apieceofrainbow.com/wp-content/uploads/2014/12/glass-reuse-ideas-apieceofrainbow-5.jpg"/>
          <p:cNvPicPr>
            <a:picLocks noChangeAspect="1"/>
          </p:cNvPicPr>
          <p:nvPr/>
        </p:nvPicPr>
        <p:blipFill>
          <a:blip r:embed="rId7" cstate="print"/>
          <a:srcRect/>
          <a:stretch>
            <a:fillRect/>
          </a:stretch>
        </p:blipFill>
        <p:spPr>
          <a:xfrm>
            <a:off x="4218712" y="1628775"/>
            <a:ext cx="4211781" cy="3257550"/>
          </a:xfrm>
          <a:prstGeom prst="rect">
            <a:avLst/>
          </a:prstGeom>
          <a:noFill/>
          <a:ln cap="rnd">
            <a:noFill/>
          </a:ln>
        </p:spPr>
      </p:pic>
      <p:sp>
        <p:nvSpPr>
          <p:cNvPr id="9" name="TextBox 3"/>
          <p:cNvSpPr txBox="1"/>
          <p:nvPr/>
        </p:nvSpPr>
        <p:spPr>
          <a:xfrm>
            <a:off x="314325" y="5184483"/>
            <a:ext cx="7543864" cy="461662"/>
          </a:xfrm>
          <a:prstGeom prst="rect">
            <a:avLst/>
          </a:prstGeom>
          <a:noFill/>
          <a:ln cap="rnd">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pitchFamily="34"/>
              </a:rPr>
              <a:t>Have you ever made something new out of something old?</a:t>
            </a:r>
          </a:p>
        </p:txBody>
      </p:sp>
      <p:sp>
        <p:nvSpPr>
          <p:cNvPr id="10" name="TextBox 9"/>
          <p:cNvSpPr txBox="1"/>
          <p:nvPr/>
        </p:nvSpPr>
        <p:spPr>
          <a:xfrm>
            <a:off x="0" y="6079671"/>
            <a:ext cx="6324600" cy="892552"/>
          </a:xfrm>
          <a:prstGeom prst="rect">
            <a:avLst/>
          </a:prstGeom>
          <a:noFill/>
        </p:spPr>
        <p:txBody>
          <a:bodyPr wrap="square" rtlCol="0">
            <a:spAutoFit/>
          </a:bodyPr>
          <a:lstStyle/>
          <a:p>
            <a:r>
              <a:rPr lang="en-US" sz="3200" b="1" dirty="0" smtClean="0">
                <a:solidFill>
                  <a:schemeClr val="bg1">
                    <a:lumMod val="95000"/>
                  </a:schemeClr>
                </a:solidFill>
                <a:latin typeface="Arial Rounded MT Bold" pitchFamily="34" charset="0"/>
              </a:rPr>
              <a:t>Understanding Sustainability</a:t>
            </a:r>
            <a:endParaRPr lang="en-US" sz="3200" dirty="0" smtClean="0">
              <a:solidFill>
                <a:schemeClr val="bg1">
                  <a:lumMod val="95000"/>
                </a:schemeClr>
              </a:solidFill>
              <a:latin typeface="Arial Rounded MT Bold" pitchFamily="34" charset="0"/>
            </a:endParaRPr>
          </a:p>
          <a:p>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653">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sp>
        <p:nvSpPr>
          <p:cNvPr id="6" name="Title 1"/>
          <p:cNvSpPr txBox="1"/>
          <p:nvPr/>
        </p:nvSpPr>
        <p:spPr>
          <a:xfrm>
            <a:off x="-304796" y="142966"/>
            <a:ext cx="3505196" cy="1143000"/>
          </a:xfrm>
          <a:prstGeom prst="rect">
            <a:avLst/>
          </a:prstGeom>
          <a:noFill/>
          <a:ln cap="rnd">
            <a:noFill/>
          </a:ln>
        </p:spPr>
        <p:txBody>
          <a:bodyPr vert="horz" wrap="square" lIns="91440" tIns="45720" rIns="91440" bIns="45720" anchor="ctr" anchorCtr="0" compatLnSpc="1">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90C226"/>
                </a:solidFill>
                <a:uFillTx/>
                <a:latin typeface="Calibri" pitchFamily="34"/>
              </a:rPr>
              <a:t>        </a:t>
            </a:r>
            <a:r>
              <a:rPr lang="en-US" sz="4800" b="1" i="0" u="none" strike="noStrike" kern="1200" cap="none" spc="0" baseline="0">
                <a:solidFill>
                  <a:srgbClr val="90C226"/>
                </a:solidFill>
                <a:uFillTx/>
                <a:latin typeface="Calibri" pitchFamily="34"/>
              </a:rPr>
              <a:t>Recycle:</a:t>
            </a:r>
            <a:r>
              <a:rPr lang="en-US" sz="4800" b="0" i="0" u="none" strike="noStrike" kern="1200" cap="none" spc="0" baseline="0">
                <a:solidFill>
                  <a:srgbClr val="90C226"/>
                </a:solidFill>
                <a:uFillTx/>
                <a:latin typeface="Calibri" pitchFamily="34"/>
              </a:rPr>
              <a:t> </a:t>
            </a:r>
          </a:p>
        </p:txBody>
      </p:sp>
      <p:pic>
        <p:nvPicPr>
          <p:cNvPr id="7" name="Picture 12" descr="plastic_bottles.jpg"/>
          <p:cNvPicPr>
            <a:picLocks noChangeAspect="1"/>
          </p:cNvPicPr>
          <p:nvPr/>
        </p:nvPicPr>
        <p:blipFill>
          <a:blip r:embed="rId6" cstate="print"/>
          <a:stretch>
            <a:fillRect/>
          </a:stretch>
        </p:blipFill>
        <p:spPr>
          <a:xfrm>
            <a:off x="228600" y="1997040"/>
            <a:ext cx="3388930" cy="2298829"/>
          </a:xfrm>
          <a:prstGeom prst="rect">
            <a:avLst/>
          </a:prstGeom>
          <a:noFill/>
          <a:ln cap="rnd">
            <a:noFill/>
          </a:ln>
        </p:spPr>
      </p:pic>
      <p:pic>
        <p:nvPicPr>
          <p:cNvPr id="8" name="Picture 16" descr="PET_flakes.jpg"/>
          <p:cNvPicPr>
            <a:picLocks noChangeAspect="1"/>
          </p:cNvPicPr>
          <p:nvPr/>
        </p:nvPicPr>
        <p:blipFill>
          <a:blip r:embed="rId7" cstate="print"/>
          <a:stretch>
            <a:fillRect/>
          </a:stretch>
        </p:blipFill>
        <p:spPr>
          <a:xfrm>
            <a:off x="4114800" y="2022597"/>
            <a:ext cx="3200400" cy="2286000"/>
          </a:xfrm>
          <a:prstGeom prst="rect">
            <a:avLst/>
          </a:prstGeom>
          <a:noFill/>
          <a:ln cap="rnd">
            <a:noFill/>
          </a:ln>
        </p:spPr>
      </p:pic>
      <p:sp>
        <p:nvSpPr>
          <p:cNvPr id="9" name="TextBox 5"/>
          <p:cNvSpPr txBox="1"/>
          <p:nvPr/>
        </p:nvSpPr>
        <p:spPr>
          <a:xfrm>
            <a:off x="457200" y="4419596"/>
            <a:ext cx="8153403" cy="1200332"/>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B0F0"/>
                </a:solidFill>
                <a:uFillTx/>
                <a:latin typeface="Calibri" pitchFamily="34"/>
              </a:rPr>
              <a:t>Break down </a:t>
            </a:r>
            <a:r>
              <a:rPr lang="en-US" sz="4000" b="1" i="0" u="none" strike="noStrike" kern="1200" cap="none" spc="0" baseline="0">
                <a:solidFill>
                  <a:srgbClr val="000000"/>
                </a:solidFill>
                <a:uFillTx/>
                <a:latin typeface="Calibri" pitchFamily="34"/>
              </a:rPr>
              <a:t>and</a:t>
            </a:r>
            <a:r>
              <a:rPr lang="en-US" sz="4000" b="1" i="0" u="none" strike="noStrike" kern="1200" cap="none" spc="0" baseline="0">
                <a:solidFill>
                  <a:srgbClr val="00B0F0"/>
                </a:solidFill>
                <a:uFillTx/>
                <a:latin typeface="Calibri" pitchFamily="34"/>
              </a:rPr>
              <a:t> transform</a:t>
            </a:r>
            <a:r>
              <a:rPr lang="en-US" sz="4000" b="0" i="0" u="none" strike="noStrike" kern="1200" cap="none" spc="0" baseline="0">
                <a:solidFill>
                  <a:srgbClr val="FF0000"/>
                </a:solidFill>
                <a:uFillTx/>
                <a:latin typeface="Calibri" pitchFamily="34"/>
              </a:rPr>
              <a:t/>
            </a:r>
            <a:br>
              <a:rPr lang="en-US" sz="4000" b="0" i="0" u="none" strike="noStrike" kern="1200" cap="none" spc="0" baseline="0">
                <a:solidFill>
                  <a:srgbClr val="FF0000"/>
                </a:solidFill>
                <a:uFillTx/>
                <a:latin typeface="Calibri" pitchFamily="34"/>
              </a:rPr>
            </a:br>
            <a:r>
              <a:rPr lang="en-US" sz="3200" b="0" i="0" u="none" strike="noStrike" kern="1200" cap="none" spc="0" baseline="0">
                <a:solidFill>
                  <a:srgbClr val="000000"/>
                </a:solidFill>
                <a:uFillTx/>
                <a:latin typeface="Calibri" pitchFamily="34"/>
              </a:rPr>
              <a:t>discarded things to make new ones </a:t>
            </a:r>
          </a:p>
        </p:txBody>
      </p:sp>
      <p:sp>
        <p:nvSpPr>
          <p:cNvPr id="10" name="TextBox 9"/>
          <p:cNvSpPr txBox="1"/>
          <p:nvPr/>
        </p:nvSpPr>
        <p:spPr>
          <a:xfrm>
            <a:off x="0" y="6079671"/>
            <a:ext cx="6324600" cy="892552"/>
          </a:xfrm>
          <a:prstGeom prst="rect">
            <a:avLst/>
          </a:prstGeom>
          <a:noFill/>
        </p:spPr>
        <p:txBody>
          <a:bodyPr wrap="square" rtlCol="0">
            <a:spAutoFit/>
          </a:bodyPr>
          <a:lstStyle/>
          <a:p>
            <a:r>
              <a:rPr lang="en-US" sz="3200" b="1" dirty="0" smtClean="0">
                <a:solidFill>
                  <a:schemeClr val="bg1">
                    <a:lumMod val="95000"/>
                  </a:schemeClr>
                </a:solidFill>
                <a:latin typeface="Arial Rounded MT Bold" pitchFamily="34" charset="0"/>
              </a:rPr>
              <a:t>Understanding Sustainability</a:t>
            </a:r>
            <a:endParaRPr lang="en-US" sz="3200" dirty="0" smtClean="0">
              <a:solidFill>
                <a:schemeClr val="bg1">
                  <a:lumMod val="95000"/>
                </a:schemeClr>
              </a:solidFill>
              <a:latin typeface="Arial Rounded MT Bold" pitchFamily="34" charset="0"/>
            </a:endParaRPr>
          </a:p>
          <a:p>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655">
    <p:spTree>
      <p:nvGrpSpPr>
        <p:cNvPr id="1" name=""/>
        <p:cNvGrpSpPr/>
        <p:nvPr/>
      </p:nvGrpSpPr>
      <p:grpSpPr>
        <a:xfrm>
          <a:off x="0" y="0"/>
          <a:ext cx="0" cy="0"/>
          <a:chOff x="0" y="0"/>
          <a:chExt cx="0" cy="0"/>
        </a:xfrm>
      </p:grpSpPr>
      <p:sp>
        <p:nvSpPr>
          <p:cNvPr id="2" name="Title 1"/>
          <p:cNvSpPr txBox="1">
            <a:spLocks noGrp="1"/>
          </p:cNvSpPr>
          <p:nvPr>
            <p:ph type="title"/>
          </p:nvPr>
        </p:nvSpPr>
        <p:spPr>
          <a:xfrm>
            <a:off x="2590796" y="685800"/>
            <a:ext cx="3886200" cy="1143000"/>
          </a:xfrm>
        </p:spPr>
        <p:txBody>
          <a:bodyPr/>
          <a:lstStyle/>
          <a:p>
            <a:pPr lvl="0"/>
            <a:r>
              <a:rPr lang="en-US" b="1" i="1">
                <a:solidFill>
                  <a:srgbClr val="FFFFFF"/>
                </a:solidFill>
              </a:rPr>
              <a:t>Thank You xxx</a:t>
            </a:r>
          </a:p>
        </p:txBody>
      </p:sp>
      <p:pic>
        <p:nvPicPr>
          <p:cNvPr id="3" name="Content Placeholder 3" descr="oil.jpg"/>
          <p:cNvPicPr>
            <a:picLocks noGrp="1" noChangeAspect="1"/>
          </p:cNvPicPr>
          <p:nvPr>
            <p:ph idx="1"/>
          </p:nvPr>
        </p:nvPicPr>
        <p:blipFill>
          <a:blip r:embed="rId3" cstate="print"/>
          <a:stretch>
            <a:fillRect/>
          </a:stretch>
        </p:blipFill>
        <p:spPr>
          <a:xfrm>
            <a:off x="647696" y="3833695"/>
            <a:ext cx="2819396" cy="2170922"/>
          </a:xfrm>
        </p:spPr>
      </p:pic>
      <p:sp>
        <p:nvSpPr>
          <p:cNvPr id="4"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pic>
        <p:nvPicPr>
          <p:cNvPr id="5" name="Picture 8"/>
          <p:cNvPicPr>
            <a:picLocks noChangeAspect="1"/>
          </p:cNvPicPr>
          <p:nvPr/>
        </p:nvPicPr>
        <p:blipFill>
          <a:blip r:embed="rId4" cstate="print"/>
          <a:srcRect l="3865" t="27273" r="3382" b="14545"/>
          <a:stretch>
            <a:fillRect/>
          </a:stretch>
        </p:blipFill>
        <p:spPr>
          <a:xfrm>
            <a:off x="7772400" y="6629400"/>
            <a:ext cx="1371600" cy="228600"/>
          </a:xfrm>
          <a:prstGeom prst="rect">
            <a:avLst/>
          </a:prstGeom>
          <a:noFill/>
          <a:ln cap="rnd">
            <a:noFill/>
          </a:ln>
        </p:spPr>
      </p:pic>
      <p:pic>
        <p:nvPicPr>
          <p:cNvPr id="6" name="Picture 6"/>
          <p:cNvPicPr>
            <a:picLocks noChangeAspect="1"/>
          </p:cNvPicPr>
          <p:nvPr/>
        </p:nvPicPr>
        <p:blipFill>
          <a:blip r:embed="rId5" cstate="print"/>
          <a:srcRect/>
          <a:stretch>
            <a:fillRect/>
          </a:stretch>
        </p:blipFill>
        <p:spPr>
          <a:xfrm>
            <a:off x="7772400" y="5943600"/>
            <a:ext cx="952777" cy="838203"/>
          </a:xfrm>
          <a:prstGeom prst="rect">
            <a:avLst/>
          </a:prstGeom>
          <a:noFill/>
          <a:ln cap="rnd">
            <a:noFill/>
          </a:ln>
        </p:spPr>
      </p:pic>
      <p:pic>
        <p:nvPicPr>
          <p:cNvPr id="7" name="Picture 22" descr="green bin ppt template.png"/>
          <p:cNvPicPr>
            <a:picLocks noChangeAspect="1"/>
          </p:cNvPicPr>
          <p:nvPr/>
        </p:nvPicPr>
        <p:blipFill>
          <a:blip r:embed="rId6" cstate="print"/>
          <a:srcRect b="26654"/>
          <a:stretch>
            <a:fillRect/>
          </a:stretch>
        </p:blipFill>
        <p:spPr>
          <a:xfrm>
            <a:off x="7752786" y="6648337"/>
            <a:ext cx="1391213" cy="209662"/>
          </a:xfrm>
          <a:prstGeom prst="rect">
            <a:avLst/>
          </a:prstGeom>
          <a:noFill/>
          <a:ln cap="rnd">
            <a:noFill/>
          </a:ln>
        </p:spPr>
      </p:pic>
      <p:sp>
        <p:nvSpPr>
          <p:cNvPr id="8" name="Title 1"/>
          <p:cNvSpPr txBox="1"/>
          <p:nvPr/>
        </p:nvSpPr>
        <p:spPr>
          <a:xfrm>
            <a:off x="457200" y="609603"/>
            <a:ext cx="5029200" cy="838203"/>
          </a:xfrm>
          <a:prstGeom prst="rect">
            <a:avLst/>
          </a:prstGeom>
          <a:noFill/>
          <a:ln cap="rnd">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Calibri" pitchFamily="34"/>
              </a:rPr>
              <a:t>We Recycle</a:t>
            </a:r>
            <a:r>
              <a:rPr lang="en-US" sz="4800" b="0" i="0" u="none" strike="noStrike" kern="1200" cap="none" spc="0" baseline="0">
                <a:solidFill>
                  <a:srgbClr val="000000"/>
                </a:solidFill>
                <a:uFillTx/>
                <a:latin typeface="Calibri" pitchFamily="34"/>
              </a:rPr>
              <a:t/>
            </a:r>
            <a:br>
              <a:rPr lang="en-US" sz="4800" b="0" i="0" u="none" strike="noStrike" kern="1200" cap="none" spc="0" baseline="0">
                <a:solidFill>
                  <a:srgbClr val="000000"/>
                </a:solidFill>
                <a:uFillTx/>
                <a:latin typeface="Calibri" pitchFamily="34"/>
              </a:rPr>
            </a:br>
            <a:endParaRPr lang="en-US" sz="4800" b="0" i="1" u="none" strike="noStrike" kern="1200" cap="none" spc="0" baseline="0">
              <a:solidFill>
                <a:srgbClr val="000000"/>
              </a:solidFill>
              <a:uFillTx/>
              <a:latin typeface="Calibri" pitchFamily="34"/>
            </a:endParaRPr>
          </a:p>
        </p:txBody>
      </p:sp>
      <p:sp>
        <p:nvSpPr>
          <p:cNvPr id="9" name="Rectangle 16"/>
          <p:cNvSpPr/>
          <p:nvPr/>
        </p:nvSpPr>
        <p:spPr>
          <a:xfrm>
            <a:off x="171587" y="1060850"/>
            <a:ext cx="8077196" cy="523219"/>
          </a:xfrm>
          <a:prstGeom prst="rect">
            <a:avLst/>
          </a:prstGeom>
          <a:noFill/>
          <a:ln cap="rnd">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1" u="none" strike="noStrike" kern="1200" cap="none" spc="0" baseline="0">
                <a:solidFill>
                  <a:srgbClr val="000000"/>
                </a:solidFill>
                <a:uFillTx/>
                <a:latin typeface="Calibri" pitchFamily="34"/>
              </a:rPr>
              <a:t>Because we make things from natural resources</a:t>
            </a:r>
            <a:endParaRPr lang="en-US" sz="2800" b="0" i="0" u="none" strike="noStrike" kern="1200" cap="none" spc="0" baseline="0">
              <a:solidFill>
                <a:srgbClr val="000000"/>
              </a:solidFill>
              <a:uFillTx/>
              <a:latin typeface="Calibri" pitchFamily="34"/>
            </a:endParaRPr>
          </a:p>
        </p:txBody>
      </p:sp>
      <p:pic>
        <p:nvPicPr>
          <p:cNvPr id="10" name="Picture 17" descr="tilden--minejpeg-8b1b968b18713f21.jpg"/>
          <p:cNvPicPr>
            <a:picLocks noChangeAspect="1"/>
          </p:cNvPicPr>
          <p:nvPr/>
        </p:nvPicPr>
        <p:blipFill>
          <a:blip r:embed="rId7" cstate="print"/>
          <a:stretch>
            <a:fillRect/>
          </a:stretch>
        </p:blipFill>
        <p:spPr>
          <a:xfrm>
            <a:off x="685800" y="1694118"/>
            <a:ext cx="2743200" cy="2196964"/>
          </a:xfrm>
          <a:prstGeom prst="rect">
            <a:avLst/>
          </a:prstGeom>
          <a:noFill/>
          <a:ln cap="rnd">
            <a:noFill/>
          </a:ln>
        </p:spPr>
      </p:pic>
      <p:pic>
        <p:nvPicPr>
          <p:cNvPr id="11" name="Picture 4" descr="metal mine.JPG"/>
          <p:cNvPicPr>
            <a:picLocks noChangeAspect="1"/>
          </p:cNvPicPr>
          <p:nvPr/>
        </p:nvPicPr>
        <p:blipFill>
          <a:blip r:embed="rId8" cstate="print"/>
          <a:srcRect t="11559"/>
          <a:stretch>
            <a:fillRect/>
          </a:stretch>
        </p:blipFill>
        <p:spPr>
          <a:xfrm>
            <a:off x="4267203" y="1694118"/>
            <a:ext cx="2971800" cy="2332149"/>
          </a:xfrm>
          <a:prstGeom prst="rect">
            <a:avLst/>
          </a:prstGeom>
          <a:noFill/>
          <a:ln cap="rnd">
            <a:noFill/>
          </a:ln>
        </p:spPr>
      </p:pic>
      <p:pic>
        <p:nvPicPr>
          <p:cNvPr id="12" name="Picture 20" descr="adirondacks-autumn.jpg"/>
          <p:cNvPicPr>
            <a:picLocks noChangeAspect="1"/>
          </p:cNvPicPr>
          <p:nvPr/>
        </p:nvPicPr>
        <p:blipFill>
          <a:blip r:embed="rId9" cstate="print"/>
          <a:stretch>
            <a:fillRect/>
          </a:stretch>
        </p:blipFill>
        <p:spPr>
          <a:xfrm>
            <a:off x="4267203" y="3657600"/>
            <a:ext cx="2971800" cy="2209803"/>
          </a:xfrm>
          <a:prstGeom prst="rect">
            <a:avLst/>
          </a:prstGeom>
          <a:noFill/>
          <a:ln cap="rnd">
            <a:noFill/>
          </a:ln>
        </p:spPr>
      </p:pic>
      <p:sp>
        <p:nvSpPr>
          <p:cNvPr id="13" name="TextBox 12"/>
          <p:cNvSpPr txBox="1"/>
          <p:nvPr/>
        </p:nvSpPr>
        <p:spPr>
          <a:xfrm>
            <a:off x="0" y="6079671"/>
            <a:ext cx="6324600" cy="892552"/>
          </a:xfrm>
          <a:prstGeom prst="rect">
            <a:avLst/>
          </a:prstGeom>
          <a:noFill/>
        </p:spPr>
        <p:txBody>
          <a:bodyPr wrap="square" rtlCol="0">
            <a:spAutoFit/>
          </a:bodyPr>
          <a:lstStyle/>
          <a:p>
            <a:r>
              <a:rPr lang="en-US" sz="3200" b="1" dirty="0" smtClean="0">
                <a:solidFill>
                  <a:schemeClr val="bg1">
                    <a:lumMod val="95000"/>
                  </a:schemeClr>
                </a:solidFill>
                <a:latin typeface="Arial Rounded MT Bold" pitchFamily="34" charset="0"/>
              </a:rPr>
              <a:t>Understanding Sustainability</a:t>
            </a:r>
            <a:endParaRPr lang="en-US" sz="3200" dirty="0" smtClean="0">
              <a:solidFill>
                <a:schemeClr val="bg1">
                  <a:lumMod val="95000"/>
                </a:schemeClr>
              </a:solidFill>
              <a:latin typeface="Arial Rounded MT Bold" pitchFamily="34" charset="0"/>
            </a:endParaRPr>
          </a:p>
          <a:p>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701">
    <p:spTree>
      <p:nvGrpSpPr>
        <p:cNvPr id="1" name=""/>
        <p:cNvGrpSpPr/>
        <p:nvPr/>
      </p:nvGrpSpPr>
      <p:grpSpPr>
        <a:xfrm>
          <a:off x="0" y="0"/>
          <a:ext cx="0" cy="0"/>
          <a:chOff x="0" y="0"/>
          <a:chExt cx="0" cy="0"/>
        </a:xfrm>
      </p:grpSpPr>
      <p:pic>
        <p:nvPicPr>
          <p:cNvPr id="2" name="P9070031.JPG" descr="/Users/jackiejunttonen/Desktop/PS 58/Images to support presentation/2013 09-07-13 SI Garbage by NY Public Library/P9070031.JPG"/>
          <p:cNvPicPr>
            <a:picLocks noChangeAspect="1"/>
          </p:cNvPicPr>
          <p:nvPr/>
        </p:nvPicPr>
        <p:blipFill>
          <a:blip r:embed="rId3" cstate="print"/>
          <a:srcRect b="-503"/>
          <a:stretch>
            <a:fillRect/>
          </a:stretch>
        </p:blipFill>
        <p:spPr>
          <a:xfrm>
            <a:off x="5257800" y="1066803"/>
            <a:ext cx="3667128" cy="4190996"/>
          </a:xfrm>
          <a:prstGeom prst="rect">
            <a:avLst/>
          </a:prstGeom>
          <a:noFill/>
          <a:ln cap="rnd">
            <a:noFill/>
          </a:ln>
        </p:spPr>
      </p:pic>
      <p:sp>
        <p:nvSpPr>
          <p:cNvPr id="3" name="Title 1"/>
          <p:cNvSpPr txBox="1">
            <a:spLocks noGrp="1"/>
          </p:cNvSpPr>
          <p:nvPr>
            <p:ph type="title"/>
          </p:nvPr>
        </p:nvSpPr>
        <p:spPr>
          <a:xfrm>
            <a:off x="457200" y="228600"/>
            <a:ext cx="9296403" cy="838203"/>
          </a:xfrm>
        </p:spPr>
        <p:txBody>
          <a:bodyPr/>
          <a:lstStyle/>
          <a:p>
            <a:pPr lvl="0"/>
            <a:r>
              <a:rPr lang="en-US" b="1">
                <a:solidFill>
                  <a:srgbClr val="215968"/>
                </a:solidFill>
                <a:latin typeface="Calibri" pitchFamily="34"/>
              </a:rPr>
              <a:t>We recycle to prevent pollution</a:t>
            </a:r>
            <a:endParaRPr lang="en-US" b="1">
              <a:solidFill>
                <a:srgbClr val="932313"/>
              </a:solidFill>
              <a:latin typeface="Calibri" pitchFamily="34"/>
            </a:endParaRPr>
          </a:p>
        </p:txBody>
      </p:sp>
      <p:sp>
        <p:nvSpPr>
          <p:cNvPr id="4" name="Title 1"/>
          <p:cNvSpPr txBox="1"/>
          <p:nvPr/>
        </p:nvSpPr>
        <p:spPr>
          <a:xfrm>
            <a:off x="952503" y="5562596"/>
            <a:ext cx="8610603" cy="1752603"/>
          </a:xfrm>
          <a:prstGeom prst="rect">
            <a:avLst/>
          </a:prstGeom>
          <a:noFill/>
          <a:ln cap="rnd">
            <a:noFill/>
          </a:ln>
        </p:spPr>
        <p:txBody>
          <a:bodyPr vert="horz" wrap="square" lIns="91440" tIns="45720" rIns="91440" bIns="45720" anchor="t" anchorCtr="0" compatLnSpc="1">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932313"/>
                </a:solidFill>
                <a:uFillTx/>
                <a:latin typeface="Calibri" pitchFamily="34"/>
              </a:rPr>
              <a:t>Trash left on streets can end up in our oceans </a:t>
            </a:r>
            <a:br>
              <a:rPr lang="en-US" sz="2400" b="1" i="0" u="none" strike="noStrike" kern="1200" cap="none" spc="0" baseline="0">
                <a:solidFill>
                  <a:srgbClr val="932313"/>
                </a:solidFill>
                <a:uFillTx/>
                <a:latin typeface="Calibri" pitchFamily="34"/>
              </a:rPr>
            </a:br>
            <a:r>
              <a:rPr lang="en-US" sz="2400" b="1" i="0" u="none" strike="noStrike" kern="1200" cap="none" spc="0" baseline="0">
                <a:solidFill>
                  <a:srgbClr val="932313"/>
                </a:solidFill>
                <a:uFillTx/>
                <a:latin typeface="Calibri" pitchFamily="34"/>
              </a:rPr>
              <a:t>and rivers, and would pollute our environment.</a:t>
            </a:r>
          </a:p>
        </p:txBody>
      </p:sp>
      <p:pic>
        <p:nvPicPr>
          <p:cNvPr id="5" name="P3150052.JPG" descr="/Users/jackiejunttonen/Desktop/Pollution/P3150052.JPG"/>
          <p:cNvPicPr>
            <a:picLocks noChangeAspect="1"/>
          </p:cNvPicPr>
          <p:nvPr/>
        </p:nvPicPr>
        <p:blipFill>
          <a:blip r:embed="rId4" cstate="print"/>
          <a:srcRect/>
          <a:stretch>
            <a:fillRect/>
          </a:stretch>
        </p:blipFill>
        <p:spPr>
          <a:xfrm>
            <a:off x="266703" y="1066803"/>
            <a:ext cx="4953003" cy="4165027"/>
          </a:xfrm>
          <a:prstGeom prst="rect">
            <a:avLst/>
          </a:prstGeom>
          <a:noFill/>
          <a:ln cap="rnd">
            <a:noFill/>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670">
    <p:bg>
      <p:bgPr>
        <a:solidFill>
          <a:srgbClr val="D6DCE5"/>
        </a:solidFill>
        <a:effectLst/>
      </p:bgPr>
    </p:bg>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6"/>
          <p:cNvPicPr>
            <a:picLocks noChangeAspect="1"/>
          </p:cNvPicPr>
          <p:nvPr/>
        </p:nvPicPr>
        <p:blipFill>
          <a:blip r:embed="rId4" cstate="print"/>
          <a:srcRect/>
          <a:stretch>
            <a:fillRect/>
          </a:stretch>
        </p:blipFill>
        <p:spPr>
          <a:xfrm>
            <a:off x="7772400" y="5943600"/>
            <a:ext cx="952777" cy="838203"/>
          </a:xfrm>
          <a:prstGeom prst="rect">
            <a:avLst/>
          </a:prstGeom>
          <a:noFill/>
          <a:ln cap="rnd">
            <a:noFill/>
          </a:ln>
        </p:spPr>
      </p:pic>
      <p:pic>
        <p:nvPicPr>
          <p:cNvPr id="5" name="Picture 22" descr="green bin ppt template.png"/>
          <p:cNvPicPr>
            <a:picLocks noChangeAspect="1"/>
          </p:cNvPicPr>
          <p:nvPr/>
        </p:nvPicPr>
        <p:blipFill>
          <a:blip r:embed="rId5" cstate="print"/>
          <a:srcRect b="26654"/>
          <a:stretch>
            <a:fillRect/>
          </a:stretch>
        </p:blipFill>
        <p:spPr>
          <a:xfrm>
            <a:off x="7752786" y="6648337"/>
            <a:ext cx="1391213" cy="209662"/>
          </a:xfrm>
          <a:prstGeom prst="rect">
            <a:avLst/>
          </a:prstGeom>
          <a:noFill/>
          <a:ln cap="rnd">
            <a:noFill/>
          </a:ln>
        </p:spPr>
      </p:pic>
      <p:pic>
        <p:nvPicPr>
          <p:cNvPr id="6" name="Picture 4"/>
          <p:cNvPicPr>
            <a:picLocks noChangeAspect="1"/>
          </p:cNvPicPr>
          <p:nvPr/>
        </p:nvPicPr>
        <p:blipFill>
          <a:blip r:embed="rId6" cstate="print"/>
          <a:srcRect/>
          <a:stretch>
            <a:fillRect/>
          </a:stretch>
        </p:blipFill>
        <p:spPr>
          <a:xfrm>
            <a:off x="0" y="1371600"/>
            <a:ext cx="3429000" cy="4495803"/>
          </a:xfrm>
          <a:prstGeom prst="rect">
            <a:avLst/>
          </a:prstGeom>
          <a:noFill/>
          <a:ln cap="rnd">
            <a:noFill/>
          </a:ln>
        </p:spPr>
      </p:pic>
      <p:pic>
        <p:nvPicPr>
          <p:cNvPr id="7" name="Picture 7" descr="beach litter.JPG"/>
          <p:cNvPicPr>
            <a:picLocks noChangeAspect="1"/>
          </p:cNvPicPr>
          <p:nvPr/>
        </p:nvPicPr>
        <p:blipFill>
          <a:blip r:embed="rId7" cstate="print"/>
          <a:srcRect t="3101" r="13953"/>
          <a:stretch>
            <a:fillRect/>
          </a:stretch>
        </p:blipFill>
        <p:spPr>
          <a:xfrm>
            <a:off x="3429000" y="1371600"/>
            <a:ext cx="5715000" cy="4495803"/>
          </a:xfrm>
          <a:prstGeom prst="rect">
            <a:avLst/>
          </a:prstGeom>
          <a:noFill/>
          <a:ln cap="rnd">
            <a:noFill/>
          </a:ln>
        </p:spPr>
      </p:pic>
      <p:sp>
        <p:nvSpPr>
          <p:cNvPr id="8" name="TextBox 10"/>
          <p:cNvSpPr txBox="1"/>
          <p:nvPr/>
        </p:nvSpPr>
        <p:spPr>
          <a:xfrm>
            <a:off x="76196" y="255657"/>
            <a:ext cx="6934196" cy="707882"/>
          </a:xfrm>
          <a:prstGeom prst="rect">
            <a:avLst/>
          </a:prstGeom>
          <a:noFill/>
          <a:ln cap="rnd">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baseline="0">
                <a:solidFill>
                  <a:srgbClr val="000000"/>
                </a:solidFill>
                <a:uFillTx/>
                <a:latin typeface="Calibri Light"/>
              </a:rPr>
              <a:t> </a:t>
            </a:r>
            <a:r>
              <a:rPr lang="en-US" sz="4000" b="1" i="0" u="none" strike="noStrike" kern="1200" cap="none" spc="0" baseline="0">
                <a:solidFill>
                  <a:srgbClr val="000000"/>
                </a:solidFill>
                <a:uFillTx/>
                <a:latin typeface="Calibri" pitchFamily="34"/>
              </a:rPr>
              <a:t>Trash Can Become Litter </a:t>
            </a:r>
          </a:p>
        </p:txBody>
      </p:sp>
      <p:sp>
        <p:nvSpPr>
          <p:cNvPr id="9" name="TextBox 8"/>
          <p:cNvSpPr txBox="1"/>
          <p:nvPr/>
        </p:nvSpPr>
        <p:spPr>
          <a:xfrm>
            <a:off x="0" y="6079671"/>
            <a:ext cx="6324600" cy="892552"/>
          </a:xfrm>
          <a:prstGeom prst="rect">
            <a:avLst/>
          </a:prstGeom>
          <a:noFill/>
        </p:spPr>
        <p:txBody>
          <a:bodyPr wrap="square" rtlCol="0">
            <a:spAutoFit/>
          </a:bodyPr>
          <a:lstStyle/>
          <a:p>
            <a:r>
              <a:rPr lang="en-US" sz="3200" b="1" dirty="0" smtClean="0">
                <a:solidFill>
                  <a:schemeClr val="bg1">
                    <a:lumMod val="95000"/>
                  </a:schemeClr>
                </a:solidFill>
                <a:latin typeface="Arial Rounded MT Bold" pitchFamily="34" charset="0"/>
              </a:rPr>
              <a:t>Understanding Sustainability</a:t>
            </a:r>
            <a:endParaRPr lang="en-US" sz="3200" dirty="0" smtClean="0">
              <a:solidFill>
                <a:schemeClr val="bg1">
                  <a:lumMod val="95000"/>
                </a:schemeClr>
              </a:solidFill>
              <a:latin typeface="Arial Rounded MT Bold" pitchFamily="34" charset="0"/>
            </a:endParaRPr>
          </a:p>
          <a:p>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695">
    <p:spTree>
      <p:nvGrpSpPr>
        <p:cNvPr id="1" name=""/>
        <p:cNvGrpSpPr/>
        <p:nvPr/>
      </p:nvGrpSpPr>
      <p:grpSpPr>
        <a:xfrm>
          <a:off x="0" y="0"/>
          <a:ext cx="0" cy="0"/>
          <a:chOff x="0" y="0"/>
          <a:chExt cx="0" cy="0"/>
        </a:xfrm>
      </p:grpSpPr>
      <p:sp>
        <p:nvSpPr>
          <p:cNvPr id="2" name="Rectangle 6"/>
          <p:cNvSpPr/>
          <p:nvPr/>
        </p:nvSpPr>
        <p:spPr>
          <a:xfrm>
            <a:off x="0" y="5867403"/>
            <a:ext cx="9144000" cy="990596"/>
          </a:xfrm>
          <a:prstGeom prst="rect">
            <a:avLst/>
          </a:prstGeom>
          <a:solidFill>
            <a:srgbClr val="3C71B6"/>
          </a:solidFill>
          <a:ln cap="rnd">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Trebuchet MS"/>
            </a:endParaRPr>
          </a:p>
        </p:txBody>
      </p:sp>
      <p:pic>
        <p:nvPicPr>
          <p:cNvPr id="3" name="Picture 8"/>
          <p:cNvPicPr>
            <a:picLocks noChangeAspect="1"/>
          </p:cNvPicPr>
          <p:nvPr/>
        </p:nvPicPr>
        <p:blipFill>
          <a:blip r:embed="rId3" cstate="print"/>
          <a:srcRect l="3865" t="27273" r="3382" b="14545"/>
          <a:stretch>
            <a:fillRect/>
          </a:stretch>
        </p:blipFill>
        <p:spPr>
          <a:xfrm>
            <a:off x="7772400" y="6629400"/>
            <a:ext cx="1371600" cy="228600"/>
          </a:xfrm>
          <a:prstGeom prst="rect">
            <a:avLst/>
          </a:prstGeom>
          <a:noFill/>
          <a:ln cap="rnd">
            <a:noFill/>
          </a:ln>
        </p:spPr>
      </p:pic>
      <p:pic>
        <p:nvPicPr>
          <p:cNvPr id="4" name="Picture 22" descr="green bin ppt template.png"/>
          <p:cNvPicPr>
            <a:picLocks noChangeAspect="1"/>
          </p:cNvPicPr>
          <p:nvPr/>
        </p:nvPicPr>
        <p:blipFill>
          <a:blip r:embed="rId4" cstate="print"/>
          <a:srcRect b="26654"/>
          <a:stretch>
            <a:fillRect/>
          </a:stretch>
        </p:blipFill>
        <p:spPr>
          <a:xfrm>
            <a:off x="7752786" y="6648337"/>
            <a:ext cx="1391213" cy="209662"/>
          </a:xfrm>
          <a:prstGeom prst="rect">
            <a:avLst/>
          </a:prstGeom>
          <a:noFill/>
          <a:ln cap="rnd">
            <a:noFill/>
          </a:ln>
        </p:spPr>
      </p:pic>
      <p:pic>
        <p:nvPicPr>
          <p:cNvPr id="5" name="Content Placeholder 4" descr="landfill2.jpg"/>
          <p:cNvPicPr>
            <a:picLocks noChangeAspect="1"/>
          </p:cNvPicPr>
          <p:nvPr/>
        </p:nvPicPr>
        <p:blipFill>
          <a:blip r:embed="rId5" cstate="print"/>
          <a:srcRect/>
          <a:stretch>
            <a:fillRect/>
          </a:stretch>
        </p:blipFill>
        <p:spPr>
          <a:xfrm>
            <a:off x="-9528" y="0"/>
            <a:ext cx="9380253" cy="5867403"/>
          </a:xfrm>
          <a:prstGeom prst="rect">
            <a:avLst/>
          </a:prstGeom>
          <a:noFill/>
          <a:ln cap="rnd">
            <a:noFill/>
          </a:ln>
        </p:spPr>
      </p:pic>
      <p:sp>
        <p:nvSpPr>
          <p:cNvPr id="6" name="TextBox 1"/>
          <p:cNvSpPr txBox="1"/>
          <p:nvPr/>
        </p:nvSpPr>
        <p:spPr>
          <a:xfrm>
            <a:off x="152403" y="228600"/>
            <a:ext cx="2718310" cy="1446553"/>
          </a:xfrm>
          <a:prstGeom prst="rect">
            <a:avLst/>
          </a:prstGeom>
          <a:noFill/>
          <a:ln cap="rnd">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FFFFFF"/>
                </a:solidFill>
                <a:uFillTx/>
                <a:latin typeface="Calibri" pitchFamily="34"/>
              </a:rPr>
              <a:t>Trash goes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a:solidFill>
                  <a:srgbClr val="FFFFFF"/>
                </a:solidFill>
                <a:uFillTx/>
                <a:latin typeface="Calibri" pitchFamily="34"/>
              </a:rPr>
              <a:t>to landfills</a:t>
            </a:r>
          </a:p>
        </p:txBody>
      </p:sp>
      <p:sp>
        <p:nvSpPr>
          <p:cNvPr id="7" name="TextBox 6"/>
          <p:cNvSpPr txBox="1"/>
          <p:nvPr/>
        </p:nvSpPr>
        <p:spPr>
          <a:xfrm>
            <a:off x="0" y="6079671"/>
            <a:ext cx="6324600" cy="892552"/>
          </a:xfrm>
          <a:prstGeom prst="rect">
            <a:avLst/>
          </a:prstGeom>
          <a:noFill/>
        </p:spPr>
        <p:txBody>
          <a:bodyPr wrap="square" rtlCol="0">
            <a:spAutoFit/>
          </a:bodyPr>
          <a:lstStyle/>
          <a:p>
            <a:r>
              <a:rPr lang="en-US" sz="3200" b="1" dirty="0" smtClean="0">
                <a:solidFill>
                  <a:schemeClr val="bg1">
                    <a:lumMod val="95000"/>
                  </a:schemeClr>
                </a:solidFill>
                <a:latin typeface="Arial Rounded MT Bold" pitchFamily="34" charset="0"/>
              </a:rPr>
              <a:t>Understanding Sustainability</a:t>
            </a:r>
            <a:endParaRPr lang="en-US" sz="3200" dirty="0" smtClean="0">
              <a:solidFill>
                <a:schemeClr val="bg1">
                  <a:lumMod val="95000"/>
                </a:schemeClr>
              </a:solidFill>
              <a:latin typeface="Arial Rounded MT Bold" pitchFamily="34" charset="0"/>
            </a:endParaRPr>
          </a:p>
          <a:p>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88</TotalTime>
  <Words>1097</Words>
  <Application>Microsoft Office PowerPoint</Application>
  <PresentationFormat>On-screen Show (4:3)</PresentationFormat>
  <Paragraphs>202</Paragraphs>
  <Slides>35</Slides>
  <Notes>28</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Facet</vt:lpstr>
      <vt:lpstr>Office Theme</vt:lpstr>
      <vt:lpstr>Slide 1</vt:lpstr>
      <vt:lpstr>Thank You xxx</vt:lpstr>
      <vt:lpstr>Thank You xxx</vt:lpstr>
      <vt:lpstr>Slide 4</vt:lpstr>
      <vt:lpstr>Slide 5</vt:lpstr>
      <vt:lpstr>Thank You xxx</vt:lpstr>
      <vt:lpstr>We recycle to prevent pollution</vt:lpstr>
      <vt:lpstr>Slide 8</vt:lpstr>
      <vt:lpstr>Slide 9</vt:lpstr>
      <vt:lpstr>Slide 10</vt:lpstr>
      <vt:lpstr>Slide 11</vt:lpstr>
      <vt:lpstr>Slide 12</vt:lpstr>
      <vt:lpstr>Recycling Steel Creates New Products</vt:lpstr>
      <vt:lpstr>Recycling Aluminum Creates New Products</vt:lpstr>
      <vt:lpstr>Recycling Plastic Bottles  Creates New Products</vt:lpstr>
      <vt:lpstr>Recycling Paper and Cardboard Creates New Products</vt:lpstr>
      <vt:lpstr>Slide 17</vt:lpstr>
      <vt:lpstr>Slide 18</vt:lpstr>
      <vt:lpstr>Slide 19</vt:lpstr>
      <vt:lpstr>Slide 20</vt:lpstr>
      <vt:lpstr>Thank You xxx</vt:lpstr>
      <vt:lpstr>Slide 22</vt:lpstr>
      <vt:lpstr>Thank You xxx</vt:lpstr>
      <vt:lpstr>Thank You xxx</vt:lpstr>
      <vt:lpstr>Slide 25</vt:lpstr>
      <vt:lpstr>Slide 26</vt:lpstr>
      <vt:lpstr>Slide 27</vt:lpstr>
      <vt:lpstr>Slide 28</vt:lpstr>
      <vt:lpstr>Slide 29</vt:lpstr>
      <vt:lpstr>Add All Leftover Food Scraps  to the Brown Organics Bin   </vt:lpstr>
      <vt:lpstr>Add All Food Soiled Paper  to the Brown Organics Bin  </vt:lpstr>
      <vt:lpstr>Slide 32</vt:lpstr>
      <vt:lpstr>Slide 33</vt:lpstr>
      <vt:lpstr>Thank You xxx</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Recycling Champions Secondary Ed Presentation</dc:title>
  <dc:creator>Sam</dc:creator>
  <cp:lastModifiedBy>tcopeland</cp:lastModifiedBy>
  <cp:revision>13</cp:revision>
  <dcterms:created xsi:type="dcterms:W3CDTF">2015-09-26T01:54:42Z</dcterms:created>
  <dcterms:modified xsi:type="dcterms:W3CDTF">2015-10-01T15:10:10Z</dcterms:modified>
</cp:coreProperties>
</file>